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Ajude Mais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Documento de Arquitetura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76280" y="3742200"/>
            <a:ext cx="6399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Versão 1.0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Narrow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7416000" y="264600"/>
            <a:ext cx="1247400" cy="124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Application>LibreOffice/5.1.6.2$Linux_X86_64 LibreOffice_project/10m0$Build-2</Application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2015-12-01T19:44:25Z</dcterms:created>
  <dc:creator>Ednaldo</dc:creator>
  <dc:description/>
  <dc:language>en-US</dc:language>
  <cp:lastModifiedBy/>
  <dcterms:modified xsi:type="dcterms:W3CDTF">2017-03-22T20:04:01Z</dcterms:modified>
  <cp:revision>21</cp:revision>
  <dc:subject/>
  <dc:title>&lt;&lt;Nome do Projeto&gt;&gt; Documento de Arquitetura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