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20"/>
    <p:sldId id="271" r:id="rId21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de notas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0FB7BA86-006B-44BB-B075-3BCD1E4268D8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4320" cy="395856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63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623F507F-57DE-45B0-B42C-A9EDC5729FAC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114" name="Imagem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573720" y="942840"/>
            <a:ext cx="1869840" cy="16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65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Login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instituições de caridade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categorias de itens de doação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25/05/2017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2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mensageiros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25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5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3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Realizar doação avulsa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08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/06/2017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3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ea typeface="DejaVu Sans"/>
                          <a:sym typeface="+mn-ea"/>
                        </a:rPr>
                        <a:t>Gerenciamento de Campanhas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ea typeface="DejaVu Sans"/>
                          <a:sym typeface="+mn-ea"/>
                        </a:rPr>
                        <a:t>0.7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08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/06/2017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1253880"/>
          <a:ext cx="7847965" cy="3042920"/>
        </p:xfrm>
        <a:graphic>
          <a:graphicData uri="http://schemas.openxmlformats.org/drawingml/2006/table">
            <a:tbl>
              <a:tblPr/>
              <a:tblGrid>
                <a:gridCol w="1188000"/>
                <a:gridCol w="3418560"/>
                <a:gridCol w="1905120"/>
                <a:gridCol w="1336320"/>
              </a:tblGrid>
              <a:tr h="546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4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Implementação de notificação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0.8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6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4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Realizar doação para uma campanha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0.8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6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5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Realizar coleta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1.0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13/07/2017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6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Registrar entrega de coleta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1.0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27/07/2017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DejaVu Sans"/>
              </a:rPr>
              <a:t>Cliente estar ciente sobre necessidade de contato a qualquer momentos do desenvolvimento.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810"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DejaVu Sans"/>
              </a:rPr>
              <a:t>Ter disponibilidade de um servidor para implantação do software.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4455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Atraso no desenvolvimento e finalização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Surgimento de Bugs em Release Disponibilizada ao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91572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3299</Words>
  <Application>Kingsoft Office WPP</Application>
  <PresentationFormat/>
  <Paragraphs>289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millanium</cp:lastModifiedBy>
  <cp:revision>86</cp:revision>
  <dcterms:created xsi:type="dcterms:W3CDTF">2017-06-08T14:23:43Z</dcterms:created>
  <dcterms:modified xsi:type="dcterms:W3CDTF">2017-06-08T14:23:43Z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KSOProductBuildVer">
    <vt:lpwstr>1046-10.1.0.5672</vt:lpwstr>
  </property>
</Properties>
</file>