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github.com/AjudeMais/AjudeMais/tree/development/Sistema/002-Implementacao/ajudeMais-w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travis-ci.org/AjudeMais/AjudeMais/buil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562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</a:t>
            </a: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Resultados da Iteração 0</a:t>
            </a:r>
            <a:r>
              <a:rPr lang="x-none" alt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lang="x-none" altLang="pt-BR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0" y="828000"/>
            <a:ext cx="1372320" cy="137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Demais métricas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https://github.com/AjudeMais/AjudeMais/tree/development/Sistema/002-Implementacao/ajudeMais-ws</a:t>
            </a:r>
            <a:endParaRPr lang="pt-BR" sz="2800" b="0" u="sng" strike="noStrike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hlinkClick r:id="rId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84200" y="1727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175" indent="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None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</a:t>
            </a:r>
            <a:r>
              <a:rPr lang="x-none" alt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lang="x-none" alt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 para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Implementação de notificação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doações para uma camapanha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metas de uma campanha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Implementação de notificação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doações para uma camapanha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metas de uma campanha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Implementação de notificação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doações para uma camapanha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metas de uma campanha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8925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Ok!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Taiga (Burndown)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" name="Picture 2" descr="Screenshot from 2017-06-21 18-05-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917700"/>
            <a:ext cx="8847455" cy="3278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Histórico de builds </a:t>
            </a:r>
            <a:r>
              <a:rPr lang="pt-BR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Travis-CI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3429000"/>
            <a:ext cx="914844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/>
              <a:t>https://travis-ci.org/AjudeMais/AjudeMais/builds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Kingsoft Office WPP</Application>
  <PresentationFormat/>
  <Paragraphs>59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&lt;&lt;Projeto XXX&gt;&gt; Apresentação dos Resultados da Iteração</dc:title>
  <dc:creator>Ednaldo</dc:creator>
  <cp:lastModifiedBy>millanium</cp:lastModifiedBy>
  <cp:revision>74</cp:revision>
  <dcterms:created xsi:type="dcterms:W3CDTF">2017-06-21T21:10:46Z</dcterms:created>
  <dcterms:modified xsi:type="dcterms:W3CDTF">2017-06-21T21:10:46Z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1046-10.1.0.5672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