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1609200"/>
            <a:ext cx="914328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637640"/>
            <a:ext cx="9143280" cy="513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80" y="1252800"/>
            <a:ext cx="7943760" cy="529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8448480" cy="53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Mesmas lições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da iteração passada;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Testes manuais 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devem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ser realizados pelo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membro que implementou a funcionalidade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Definir no </a:t>
            </a:r>
            <a:r>
              <a:rPr 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planejamento</a:t>
            </a: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o que cada membro da Equipe vai fazer durante a sprint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;</a:t>
            </a:r>
            <a:endParaRPr lang="x-none" altLang="pt-BR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Melhorar comprometimento com a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qualidade 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do produto;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Manter repositório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atualizado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.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2073600"/>
            <a:ext cx="9143280" cy="27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(Equipe)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119160" y="1361520"/>
            <a:ext cx="8952480" cy="42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9" name="Pictur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80" y="1224000"/>
            <a:ext cx="7661160" cy="5421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Issues registradas na iteração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Kingsoft Office WPP</Application>
  <PresentationFormat/>
  <Paragraphs>71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rafaelfeitosa</cp:lastModifiedBy>
  <cp:revision>58</cp:revision>
  <dcterms:created xsi:type="dcterms:W3CDTF">2017-05-25T17:16:30Z</dcterms:created>
  <dcterms:modified xsi:type="dcterms:W3CDTF">2017-05-25T17:16:30Z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