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-X" initials="t" lastIdx="1" clrIdx="0">
    <p:extLst>
      <p:ext uri="{19B8F6BF-5375-455C-9EA6-DF929625EA0E}">
        <p15:presenceInfo xmlns:p15="http://schemas.microsoft.com/office/powerpoint/2012/main" userId="tie-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187C-107A-461F-948E-1D51F5B1349A}" type="datetimeFigureOut">
              <a:rPr lang="pt-BR"/>
              <a:t>28/03/2017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7020-CA46-47EE-9199-35777A0F5CCA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1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07020-CA46-47EE-9199-35777A0F5CCA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8000" y="273600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3573728" y="942840"/>
            <a:ext cx="1872000" cy="164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457200" y="1600200"/>
          <a:ext cx="8229600" cy="4105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Stakeholders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de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2"/>
          <p:cNvGraphicFramePr/>
          <p:nvPr>
            <p:extLst>
              <p:ext uri="{D42A27DB-BD31-4B8C-83A1-F6EECF244321}">
                <p14:modId xmlns:p14="http://schemas.microsoft.com/office/powerpoint/2010/main" val="2735365598"/>
              </p:ext>
            </p:extLst>
          </p:nvPr>
        </p:nvGraphicFramePr>
        <p:xfrm>
          <a:off x="683640" y="1253880"/>
          <a:ext cx="7920360" cy="2323800"/>
        </p:xfrm>
        <a:graphic>
          <a:graphicData uri="http://schemas.openxmlformats.org/drawingml/2006/table">
            <a:tbl>
              <a:tblPr/>
              <a:tblGrid>
                <a:gridCol w="151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8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Instituição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05/04/2017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Instituições devem ser cadastradas previamente por um “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Usuário” para que possam operar o sistema.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doador só poderá doar um item que tinha sido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-cadastro por uma instituição.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mensageiro deve haver sido cadastrado previamente pela instituição para ter acesso ao aplicativo. 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Cliente estar ciente sobre necessidade de contato a qualquer momentos do desenvolvimento.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 disponibilidade de um servidor para implantação do software.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seguintes browsers: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Chrome;</a:t>
            </a: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Opera;</a:t>
            </a: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Mozilla Firefox;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Edge.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buClr>
                <a:srgbClr val="FFFFFF"/>
              </a:buClr>
              <a:buSzPct val="75000"/>
            </a:pP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448232057"/>
              </p:ext>
            </p:extLst>
          </p:nvPr>
        </p:nvGraphicFramePr>
        <p:xfrm>
          <a:off x="457200" y="1420920"/>
          <a:ext cx="8220075" cy="4354560"/>
        </p:xfrm>
        <a:graphic>
          <a:graphicData uri="http://schemas.openxmlformats.org/drawingml/2006/table">
            <a:tbl>
              <a:tblPr/>
              <a:tblGrid>
                <a:gridCol w="5048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em Finalização de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 Distribuição de Tempo nas Atividades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7" name="Table 2"/>
          <p:cNvGraphicFramePr/>
          <p:nvPr>
            <p:extLst>
              <p:ext uri="{D42A27DB-BD31-4B8C-83A1-F6EECF244321}">
                <p14:modId xmlns:p14="http://schemas.microsoft.com/office/powerpoint/2010/main" val="2385534116"/>
              </p:ext>
            </p:extLst>
          </p:nvPr>
        </p:nvGraphicFramePr>
        <p:xfrm>
          <a:off x="457200" y="1420920"/>
          <a:ext cx="8220074" cy="508032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0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Capacidade técnica da equipe insuficiente para conclusão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de Comunicação entre Membros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491040" y="1460880"/>
          <a:ext cx="8229600" cy="50803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Integrante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Líder de Projeto,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Configuração,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472</Words>
  <Application>Microsoft Office PowerPoint</Application>
  <PresentationFormat>Apresentação na tela (4:3)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Ednaldo</dc:creator>
  <dc:description/>
  <cp:lastModifiedBy>tie-X</cp:lastModifiedBy>
  <cp:revision>58</cp:revision>
  <dcterms:created xsi:type="dcterms:W3CDTF">2015-03-03T01:01:25Z</dcterms:created>
  <dcterms:modified xsi:type="dcterms:W3CDTF">2017-03-29T01:01:21Z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