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4608" cy="46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p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Click to edit the title text format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Click to edit the outline text format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Second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Third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Fourth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Fifth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Sixth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Seventh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Click to edit the title text format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Click to edit the outline text format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Second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Third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Fourth Outline Level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Fifth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Sixth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charset="0"/>
              </a:rPr>
              <a:t>Seventh Outline Level</a:t>
            </a:r>
            <a:endParaRPr lang="pt-BR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github.com/AjudeMais/AjudeMais/tree/development/Sistema/002-Implementacao/ajudeMais-w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https://travis-ci.org/AjudeMais/AjudeMais/buil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562480"/>
            <a:ext cx="7769160" cy="1466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AJUDE </a:t>
            </a:r>
            <a:r>
              <a:rPr lang="pt-BR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algn="ctr">
              <a:lnSpc>
                <a:spcPct val="100000"/>
              </a:lnSpc>
            </a:pPr>
            <a:r>
              <a:rPr lang="pt-BR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Apresentação dos Resultados da Iteração 0</a:t>
            </a:r>
            <a:r>
              <a:rPr lang="x-none" altLang="pt-BR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3</a:t>
            </a:r>
            <a:endParaRPr lang="x-none" altLang="pt-BR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pic>
        <p:nvPicPr>
          <p:cNvPr id="73" name="Picture 72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800" y="828000"/>
            <a:ext cx="1372320" cy="137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SONAR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SONAR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Demais métricas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28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https://github.com/AjudeMais/AjudeMais/tree/development/Sistema/002-Implementacao/ajudeMais-ws</a:t>
            </a:r>
            <a:endParaRPr lang="pt-BR" sz="2800" b="0" u="sng" strike="noStrike" spc="-1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hlinkClick r:id="rId1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Lições aprendidas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endParaRPr lang="x-none" alt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sym typeface="+mn-ea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endParaRPr lang="x-none" alt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sym typeface="+mn-ea"/>
            </a:endParaRPr>
          </a:p>
          <a:p>
            <a:pPr marL="457200" indent="-457200">
              <a:lnSpc>
                <a:spcPct val="100000"/>
              </a:lnSpc>
              <a:buFont typeface="Arial" charset="0"/>
              <a:buChar char="•"/>
            </a:pPr>
            <a:endParaRPr lang="x-none" alt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Agend</a:t>
            </a:r>
            <a:r>
              <a:rPr lang="x-none" alt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endParaRPr lang="x-none" altLang="pt-BR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planejados para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entregues na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apresentados na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Validação do produto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da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 marL="342900" indent="-339725">
              <a:lnSpc>
                <a:spcPct val="10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Lições aprendidas da iteração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Planejados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Realizar doação de forma avulsa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Gerenciamento de campanhas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Entregues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Realizar doação de forma avulsa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Gerenciamento de campanhas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Itens Apresentados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Realizar doação de forma avulsa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Gerenciamento de campanhas</a:t>
            </a: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9740" indent="-456565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endParaRPr lang="pt-BR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Validação do Produto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539920" cy="4522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288925" indent="-285750">
              <a:lnSpc>
                <a:spcPct val="100000"/>
              </a:lnSpc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x-none" altLang="pt-B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OK!</a:t>
            </a:r>
            <a:endParaRPr lang="x-none" alt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Taiga (Burndown)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pic>
        <p:nvPicPr>
          <p:cNvPr id="2" name="Picture 1" descr="Screenshot from 2017-06-07 18-41-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860" y="2153285"/>
            <a:ext cx="8590280" cy="2647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- Jenkins 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Métricas – Histórico de builds </a:t>
            </a:r>
            <a:r>
              <a:rPr lang="pt-BR" sz="32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Travis-CI</a:t>
            </a:r>
            <a:r>
              <a:rPr lang="pt-BR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0" y="3429000"/>
            <a:ext cx="914844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400"/>
              <a:t>https://travis-ci.org/AjudeMais/AjudeMais/builds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</Words>
  <Application>Kingsoft Office WPP</Application>
  <PresentationFormat/>
  <Paragraphs>57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&lt;&lt;Projeto XXX&gt;&gt; Apresentação dos Resultados da Iteração</dc:title>
  <dc:creator>Ednaldo</dc:creator>
  <cp:lastModifiedBy>millanium</cp:lastModifiedBy>
  <cp:revision>67</cp:revision>
  <dcterms:created xsi:type="dcterms:W3CDTF">2017-06-07T22:06:50Z</dcterms:created>
  <dcterms:modified xsi:type="dcterms:W3CDTF">2017-06-07T22:06:50Z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1046-10.1.0.5672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</Properties>
</file>