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6" r:id="rId11"/>
    <p:sldId id="267" r:id="rId12"/>
    <p:sldId id="268" r:id="rId13"/>
    <p:sldId id="270" r:id="rId14"/>
    <p:sldId id="271" r:id="rId15"/>
  </p:sldIdLst>
  <p:sldSz cx="9144000" cy="685800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4608" cy="46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Click to edit the title text format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Click to edit the outline text format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Second Outline Level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Third Outline Level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Fourth Outline Level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Fifth Outline Level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Sixth Outline Level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Seventh Outline Level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Click to edit the title text format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Click to edit the outline text format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Second Outline Level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Third Outline Level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Fourth Outline Level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Fifth Outline Level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Sixth Outline Level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Seventh Outline Level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hyperlink" Target="https://github.com/AjudeMais/AjudeMais/tree/development/Sistema/002-Implementacao/ajudeMais-w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hyperlink" Target="https://travis-ci.org/AjudeMais/AjudeMais/build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562480"/>
            <a:ext cx="7769160" cy="1466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AJUDE </a:t>
            </a:r>
            <a:r>
              <a:rPr lang="pt-BR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MAIS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algn="ctr">
              <a:lnSpc>
                <a:spcPct val="100000"/>
              </a:lnSpc>
            </a:pPr>
            <a:r>
              <a:rPr lang="pt-BR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Apresentação dos Resultados da Iteração 0</a:t>
            </a:r>
            <a:r>
              <a:rPr lang="x-none" altLang="pt-BR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</a:t>
            </a:r>
            <a:endParaRPr lang="x-none" altLang="pt-BR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</p:txBody>
      </p:sp>
      <p:pic>
        <p:nvPicPr>
          <p:cNvPr id="73" name="Picture 72"/>
          <p:cNvPicPr/>
          <p:nvPr/>
        </p:nvPicPr>
        <p:blipFill>
          <a:blip r:embed="rId1"/>
          <a:stretch>
            <a:fillRect/>
          </a:stretch>
        </p:blipFill>
        <p:spPr>
          <a:xfrm>
            <a:off x="3808800" y="828000"/>
            <a:ext cx="1372320" cy="1372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Métricas – SONAR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2" name="Picture 1" descr="Screenshot from 2017-06-22 10-15-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7265" y="1235710"/>
            <a:ext cx="7072630" cy="5468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Demais métricas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457200" y="1600200"/>
            <a:ext cx="8539920" cy="4522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pt-BR" sz="2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1"/>
              </a:rPr>
              <a:t>https://github.com/AjudeMais/AjudeMais/tree/development/Sistema/002-Implementacao/ajudeMais-ws</a:t>
            </a:r>
            <a:endParaRPr lang="pt-BR" sz="2800" b="0" u="sng" strike="noStrike" spc="-1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  <a:hlinkClick r:id="rId1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Lições aprendidas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457200" y="1600200"/>
            <a:ext cx="8539920" cy="4522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457200" indent="-457200">
              <a:lnSpc>
                <a:spcPct val="100000"/>
              </a:lnSpc>
              <a:buFont typeface="Arial" charset="0"/>
              <a:buChar char="•"/>
            </a:pPr>
            <a:endParaRPr lang="x-none" alt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  <a:sym typeface="+mn-ea"/>
            </a:endParaRPr>
          </a:p>
          <a:p>
            <a:pPr marL="457200" indent="-457200">
              <a:lnSpc>
                <a:spcPct val="100000"/>
              </a:lnSpc>
              <a:buFont typeface="Arial" charset="0"/>
              <a:buChar char="•"/>
            </a:pPr>
            <a:endParaRPr lang="x-none" alt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  <a:sym typeface="+mn-ea"/>
            </a:endParaRPr>
          </a:p>
          <a:p>
            <a:pPr marL="457200" indent="-457200">
              <a:lnSpc>
                <a:spcPct val="100000"/>
              </a:lnSpc>
              <a:buFont typeface="Arial" charset="0"/>
              <a:buChar char="•"/>
            </a:pPr>
            <a:endParaRPr lang="x-none" alt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  <a:sym typeface="+mn-ea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84200" y="1727200"/>
            <a:ext cx="8539920" cy="4522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3175" indent="0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None/>
            </a:pP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337185" y="1756410"/>
            <a:ext cx="8539920" cy="4522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288925" indent="-285750" algn="just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x-none" alt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Verificar atividades dos demais membros e manter código atualizado, a fim de evitar conflitos de versão do código.</a:t>
            </a:r>
            <a:endParaRPr lang="x-none" alt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88925" indent="-285750" algn="just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Agend</a:t>
            </a:r>
            <a:r>
              <a:rPr lang="x-none" alt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</a:t>
            </a:r>
            <a:endParaRPr lang="x-none" alt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457200" y="1600200"/>
            <a:ext cx="8226360" cy="4522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342900" indent="-339725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Itens planejados para iteração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42900" indent="-339725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Itens entregues na iteração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42900" indent="-339725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Itens apresentados na iteração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42900" indent="-339725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Validação do produto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42900" indent="-339725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Métricas da iteração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42900" indent="-339725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Lições aprendidas da iteração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Itens Planejados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57200" y="1600200"/>
            <a:ext cx="8539920" cy="4522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459740" indent="-456565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Implementação de notificação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459740" indent="-456565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Realizar doações para uma camapanha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459740" indent="-456565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Gerenciamento de metas de uma campanha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459740" indent="-456565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Itens Entregues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" name="CustomShape 2"/>
          <p:cNvSpPr/>
          <p:nvPr/>
        </p:nvSpPr>
        <p:spPr>
          <a:xfrm>
            <a:off x="457200" y="1600200"/>
            <a:ext cx="8539920" cy="4522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459740" indent="-456565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Implementação de notificação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459740" indent="-456565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Realizar doações para uma camapanha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459740" indent="-456565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Gerenciamento de metas de uma campanha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459740" indent="-456565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Itens Apresentados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" name="CustomShape 2"/>
          <p:cNvSpPr/>
          <p:nvPr/>
        </p:nvSpPr>
        <p:spPr>
          <a:xfrm>
            <a:off x="457200" y="1600200"/>
            <a:ext cx="8539920" cy="4522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459740" indent="-456565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Implementação de notificação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459740" indent="-456565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Realizar doações para uma camapanha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459740" indent="-456565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Gerenciamento de metas de uma campanha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459740" indent="-456565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6565" y="290555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Validação do Produto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457200" y="1600200"/>
            <a:ext cx="8539920" cy="4522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288925" indent="-285750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x-none" alt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Ok!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Métricas – Taiga (Burndown)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3" name="Picture 2" descr="Screenshot from 2017-06-21 18-05-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25" y="1917700"/>
            <a:ext cx="8847455" cy="32785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Métricas - Jenkins 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2" name="Picture 1" descr="Screenshot from 2017-06-21 18-02-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10" y="1405890"/>
            <a:ext cx="8967470" cy="5041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Métricas – Histórico de builds </a:t>
            </a:r>
            <a:r>
              <a:rPr lang="pt-BR" sz="32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1"/>
              </a:rPr>
              <a:t>Travis-CI</a:t>
            </a: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0" y="3429000"/>
            <a:ext cx="9148445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2400"/>
              <a:t>https://travis-ci.org/AjudeMais/AjudeMais/builds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983</Words>
  <Application>Kingsoft Office WPP</Application>
  <PresentationFormat/>
  <Paragraphs>60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&lt;&lt;Projeto XXX&gt;&gt; Apresentação dos Resultados da Iteração</dc:title>
  <dc:creator>Ednaldo</dc:creator>
  <cp:lastModifiedBy>millanium</cp:lastModifiedBy>
  <cp:revision>79</cp:revision>
  <dcterms:created xsi:type="dcterms:W3CDTF">2017-06-22T16:02:33Z</dcterms:created>
  <dcterms:modified xsi:type="dcterms:W3CDTF">2017-06-22T16:02:33Z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1046-10.1.0.5672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16</vt:i4>
  </property>
</Properties>
</file>