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E63C77-2279-4309-A1C1-A89F39265010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4F350B-496A-4542-A4DC-3C508A036D5B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562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AJUDE 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MAIS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Apresentação dos Resultados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407600" y="4354200"/>
            <a:ext cx="6400440" cy="649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Iteração </a:t>
            </a:r>
            <a:r>
              <a:rPr b="1"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808800" y="1080000"/>
            <a:ext cx="1375200" cy="137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planejados para iteração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entregues na iteração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apresentados na iteração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Validação do produto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Métricas da iteração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Lições aprendidas da iteração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Planejados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5428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Gereciamento de Instituições de Caridade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Categorias de Itens de Doação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Entregues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5428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Gereciamento de Instituições de Caridade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Categorias de Itens de Doação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5428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Lições aprendidas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5428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  <Words>35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2015-03-06T23:15:18Z</dcterms:created>
  <dc:creator>Ednaldo</dc:creator>
  <dc:description/>
  <dc:language>pt-BR</dc:language>
  <cp:lastModifiedBy/>
  <dcterms:modified xsi:type="dcterms:W3CDTF">2017-05-09T21:43:24Z</dcterms:modified>
  <cp:revision>3</cp:revision>
  <dc:subject/>
  <dc:title>&lt;&lt;Projeto XXX&gt;&gt; Apresentação dos Resultados da Iteração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