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56248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AJUDE </a:t>
            </a: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MAIS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Apresentação dos Resultados da Iteração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407600" y="4354200"/>
            <a:ext cx="6400080" cy="64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Iteração </a:t>
            </a:r>
            <a:r>
              <a:rPr b="1" lang="pt-BR" sz="24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3808800" y="828000"/>
            <a:ext cx="1374840" cy="1374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Agenda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Itens planejados para iteração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Itens entregues na iteração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Itens apresentados na iteração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Validação do produto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Métricas da iteração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Lições aprendidas da iteração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Itens Planejados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457200" y="1600200"/>
            <a:ext cx="854244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Login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Gereciamento de Instituições de Caridade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Gerenciamento de Categorias de Itens de Doação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Itens Entregues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57200" y="1600200"/>
            <a:ext cx="854244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Login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Gereciamento de Instituições de Caridade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Gerenciamento de Categorias de Itens de Doação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Itens Apresentados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457200" y="1600200"/>
            <a:ext cx="854244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Login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Gereciamento de Instituições de Caridade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Gerenciamento de Categorias de Itens de Doação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Métricas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Lições aprendidas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57200" y="1600200"/>
            <a:ext cx="854244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TODO.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Application>LibreOffice/5.1.6.2$Linux_X86_64 LibreOffice_project/10m0$Build-2</Application>
  <Words>35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2015-03-06T23:15:18Z</dcterms:created>
  <dc:creator>Ednaldo</dc:creator>
  <dc:description/>
  <dc:language>pt-BR</dc:language>
  <cp:lastModifiedBy/>
  <dcterms:modified xsi:type="dcterms:W3CDTF">2017-05-10T16:48:00Z</dcterms:modified>
  <cp:revision>9</cp:revision>
  <dc:subject/>
  <dc:title>&lt;&lt;Projeto XXX&gt;&gt; Apresentação dos Resultados da Iteração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