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40E341E-80E4-4DEA-B739-8913F8853E7B}" type="slidenum"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0047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5040" cy="3959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402080" y="9553680"/>
            <a:ext cx="336708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1A6864C-82C1-407C-8E89-FD7EA53914D5}" type="slidenum"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14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689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m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m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Imagem 10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Imagem 10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48000" y="2736000"/>
            <a:ext cx="7768800" cy="14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AJUDE MAIS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PLANO DE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Imagem 108"/>
          <p:cNvPicPr/>
          <p:nvPr/>
        </p:nvPicPr>
        <p:blipFill>
          <a:blip r:embed="rId2"/>
          <a:stretch/>
        </p:blipFill>
        <p:spPr>
          <a:xfrm>
            <a:off x="3573720" y="942840"/>
            <a:ext cx="1870560" cy="1647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Stakeholders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2" name="Table 2"/>
          <p:cNvGraphicFramePr/>
          <p:nvPr/>
        </p:nvGraphicFramePr>
        <p:xfrm>
          <a:off x="457200" y="1600200"/>
          <a:ext cx="8229240" cy="362844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71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Stakeholders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Papel(éis)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11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Ana Maria Santos Silva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Elson Alves de Farias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Franck Oliveira de Aragão Júnior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José Rafael Feitosa Remígio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Equipe de Desenvolvimento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1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Emanuel Dantas Filho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Cliente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81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Instituições de caridade, doadores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Usuários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1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Larissa Lucena 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Análista de Qualidade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4" name="Table 2"/>
          <p:cNvGraphicFramePr/>
          <p:nvPr>
            <p:extLst>
              <p:ext uri="{D42A27DB-BD31-4B8C-83A1-F6EECF244321}">
                <p14:modId xmlns:p14="http://schemas.microsoft.com/office/powerpoint/2010/main" val="3889855894"/>
              </p:ext>
            </p:extLst>
          </p:nvPr>
        </p:nvGraphicFramePr>
        <p:xfrm>
          <a:off x="683640" y="1253880"/>
          <a:ext cx="7920360" cy="5366520"/>
        </p:xfrm>
        <a:graphic>
          <a:graphicData uri="http://schemas.openxmlformats.org/drawingml/2006/table">
            <a:tbl>
              <a:tblPr/>
              <a:tblGrid>
                <a:gridCol w="1260360"/>
                <a:gridCol w="3418560"/>
                <a:gridCol w="1905120"/>
                <a:gridCol w="1336320"/>
              </a:tblGrid>
              <a:tr h="62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Iteração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Descrição de IB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Release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Data de Entrega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561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Login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1.0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11/05/2017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614571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Gerenciamento de instituições de caridade</a:t>
                      </a: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1.0</a:t>
                      </a: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11/05/2017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Gerenciamento de categorias de itens de doação</a:t>
                      </a: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1.0</a:t>
                      </a: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11/05/2017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Gerenciamento de doadores</a:t>
                      </a: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1.0</a:t>
                      </a:r>
                      <a:endParaRPr lang="pt-BR" dirty="0"/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25/05/2017</a:t>
                      </a:r>
                      <a:endParaRPr lang="pt-BR" dirty="0"/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Realizar Doação</a:t>
                      </a: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1.0</a:t>
                      </a:r>
                      <a:endParaRPr lang="pt-BR" dirty="0"/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25/05/2017</a:t>
                      </a: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Gerenciamento de Mensageiros</a:t>
                      </a: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2.0</a:t>
                      </a:r>
                      <a:endParaRPr lang="pt-BR" dirty="0"/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08/06/2017</a:t>
                      </a:r>
                    </a:p>
                    <a:p>
                      <a:endParaRPr lang="pt-BR" dirty="0"/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Realizar Coleta</a:t>
                      </a: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2.0</a:t>
                      </a:r>
                      <a:endParaRPr lang="pt-BR" dirty="0"/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08/06/2017</a:t>
                      </a: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Registrar entrega de coleta</a:t>
                      </a: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2.0</a:t>
                      </a:r>
                      <a:endParaRPr lang="pt-BR" dirty="0"/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22/06/2017</a:t>
                      </a:r>
                      <a:endParaRPr lang="pt-BR" dirty="0"/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6" name="Table 2"/>
          <p:cNvGraphicFramePr/>
          <p:nvPr>
            <p:extLst>
              <p:ext uri="{D42A27DB-BD31-4B8C-83A1-F6EECF244321}">
                <p14:modId xmlns:p14="http://schemas.microsoft.com/office/powerpoint/2010/main" val="1359071586"/>
              </p:ext>
            </p:extLst>
          </p:nvPr>
        </p:nvGraphicFramePr>
        <p:xfrm>
          <a:off x="755779" y="1253880"/>
          <a:ext cx="7848220" cy="3525120"/>
        </p:xfrm>
        <a:graphic>
          <a:graphicData uri="http://schemas.openxmlformats.org/drawingml/2006/table">
            <a:tbl>
              <a:tblPr/>
              <a:tblGrid>
                <a:gridCol w="1188220"/>
                <a:gridCol w="3418560"/>
                <a:gridCol w="1905120"/>
                <a:gridCol w="1336320"/>
              </a:tblGrid>
              <a:tr h="5469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Iteração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Descrição de IB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Release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Data de Entrega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561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Gerenciamento de Campanhas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2.0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22/06/2017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Gerenciamento de metas de campanha</a:t>
                      </a: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.0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13/07/2017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Acompanhamento de doações</a:t>
                      </a: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.0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13/07/2017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Gerenciamento de doadores</a:t>
                      </a: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3.0</a:t>
                      </a:r>
                      <a:endParaRPr lang="pt-BR" dirty="0"/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27/07/2017</a:t>
                      </a:r>
                      <a:endParaRPr lang="pt-BR" dirty="0"/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Acompanhamento de coletas</a:t>
                      </a: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3.0</a:t>
                      </a:r>
                      <a:endParaRPr lang="pt-BR" dirty="0"/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27/07/2017</a:t>
                      </a: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Premissas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57200" y="1600200"/>
            <a:ext cx="8226000" cy="452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Instituições devem ser cadastradas previamente por um “Super Usuário” para que possam operar o sistema.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Um doador só poderá doar um item que tinha sido pré-cadastro por uma instituição.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mensageiro deve haver sido cadastrado previamente pela instituição para ter acesso ao aplicativo.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Cliente estar ciente sobre necessidade de contato a qualquer momentos do desenvolvimento.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Ter disponibilidade de um servidor para implantação do software.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Restrições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1600200"/>
            <a:ext cx="8226000" cy="452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Módulo web deve operar nos principais browsers atuais.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Módulo mobile deve operar no sistema operacional </a:t>
            </a:r>
            <a:r>
              <a:rPr lang="pt-BR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a partir da versão </a:t>
            </a:r>
            <a:r>
              <a:rPr lang="pt-BR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5.0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4600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2" name="Table 2"/>
          <p:cNvGraphicFramePr/>
          <p:nvPr/>
        </p:nvGraphicFramePr>
        <p:xfrm>
          <a:off x="432000" y="1368000"/>
          <a:ext cx="8272800" cy="4484520"/>
        </p:xfrm>
        <a:graphic>
          <a:graphicData uri="http://schemas.openxmlformats.org/drawingml/2006/table">
            <a:tbl>
              <a:tblPr/>
              <a:tblGrid>
                <a:gridCol w="5080320"/>
                <a:gridCol w="3192480"/>
              </a:tblGrid>
              <a:tr h="654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Descrição de Risco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Efeito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83360">
                <a:tc>
                  <a:txBody>
                    <a:bodyPr/>
                    <a:lstStyle/>
                    <a:p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Atraso no desenvolvimento e finalização da Iteração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64760">
                <a:tc>
                  <a:txBody>
                    <a:bodyPr/>
                    <a:lstStyle/>
                    <a:p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Falha do Planejamento Inicial do Projeto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9280">
                <a:tc>
                  <a:txBody>
                    <a:bodyPr/>
                    <a:lstStyle/>
                    <a:p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Análise de Riscos Incompleta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8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Surgimento de Bugs em Release Disponibilizada ao Cliente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9280">
                <a:tc>
                  <a:txBody>
                    <a:bodyPr/>
                    <a:lstStyle/>
                    <a:p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Indisponibilidade do Cliente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49280">
                <a:tc>
                  <a:txBody>
                    <a:bodyPr/>
                    <a:lstStyle/>
                    <a:p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Mudança de Requisitos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5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Análise de Riscos Incompleta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4" name="Table 2"/>
          <p:cNvGraphicFramePr/>
          <p:nvPr/>
        </p:nvGraphicFramePr>
        <p:xfrm>
          <a:off x="452520" y="1235160"/>
          <a:ext cx="8219520" cy="3159000"/>
        </p:xfrm>
        <a:graphic>
          <a:graphicData uri="http://schemas.openxmlformats.org/drawingml/2006/table">
            <a:tbl>
              <a:tblPr/>
              <a:tblGrid>
                <a:gridCol w="5029200"/>
                <a:gridCol w="3190680"/>
              </a:tblGrid>
              <a:tr h="446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Descrição de Risco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Efeito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887760">
                <a:tc>
                  <a:txBody>
                    <a:bodyPr/>
                    <a:lstStyle/>
                    <a:p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Capacidade técnica da equipe insuficiente para desenvolviemento ou continuação do projeto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7120">
                <a:tc>
                  <a:txBody>
                    <a:bodyPr/>
                    <a:lstStyle/>
                    <a:p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Afastamento de Membro de Equipe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22440">
                <a:tc>
                  <a:txBody>
                    <a:bodyPr/>
                    <a:lstStyle/>
                    <a:p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Dificuldade de Comunicação entre Membros da Equipe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Afastamento de Membro de Equipe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22440">
                <a:tc>
                  <a:txBody>
                    <a:bodyPr/>
                    <a:lstStyle/>
                    <a:p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Dificuldade no acesso a ferramentas utilizadas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xBody>
                    <a:bodyPr/>
                    <a:lstStyle/>
                    <a:p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Problema de relacionamento entre membros da equipe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Agenda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7200" y="1600200"/>
            <a:ext cx="8226000" cy="452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Equipe e Papéis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Stakeholders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Premissas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Restrições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4680"/>
            <a:ext cx="8224560" cy="11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80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Geral: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193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Facilitar e fortalecer o processo de doações destinadas a instituições de caridade.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8224560" cy="11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80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193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Facilitar a forma em que doadores contribuem com donativos para instituições de caridade. 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680"/>
            <a:ext cx="8224560" cy="11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80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193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Aproximar potenciais doadores de instituições de caridade, bem como das campanhas humanitárias lançadas por esses órgãos. 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4560" cy="11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80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193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Manter o registro de instituições de caridade (i.e., ONGs, orfanatos, Igrejas, etc.).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4680"/>
            <a:ext cx="8224560" cy="11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80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193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Fornecer meios para facilitar e tornar mais eficaz a divulgação de campanhas humanitárias para captação de doações.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193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4560" cy="11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80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193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Permitir o acompanhamento de instituições de caridade, campanhas humanitárias, doações e doadores, disponibilizando dados quantitativos, permitindo o setor gerencial acompanhar todos estes processos de forma simples e eficaz.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193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Equipe e Papéis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0" name="Table 2"/>
          <p:cNvGraphicFramePr/>
          <p:nvPr/>
        </p:nvGraphicFramePr>
        <p:xfrm>
          <a:off x="491040" y="1460880"/>
          <a:ext cx="8229240" cy="507996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72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Integrante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Papel(éis)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Ana Maria Santos Silva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Desenvolvedor, Testador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Elson Alves de Farias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Desenvolvedor, Testador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Franck Oliveira Aragão Júnior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Líder de Projeto, Desenvolvedor, Testador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José Rafael Feitosa Remígio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Gerente de Configuração, Desenvolvedor, Testador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Emanuel Dantas Filho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Cliente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Larissa Lucena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Análista de Qualidade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</TotalTime>
  <Words>566</Words>
  <Application>Microsoft Office PowerPoint</Application>
  <PresentationFormat>Apresentação na tela (4:3)</PresentationFormat>
  <Paragraphs>164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16</vt:i4>
      </vt:variant>
    </vt:vector>
  </HeadingPairs>
  <TitlesOfParts>
    <vt:vector size="25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Ednaldo</dc:creator>
  <dc:description/>
  <cp:lastModifiedBy>tie-X</cp:lastModifiedBy>
  <cp:revision>71</cp:revision>
  <dcterms:created xsi:type="dcterms:W3CDTF">2015-03-03T01:01:25Z</dcterms:created>
  <dcterms:modified xsi:type="dcterms:W3CDTF">2017-04-25T23:53:15Z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