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20"/>
    <p:sldId id="271" r:id="rId21"/>
  </p:sldIdLst>
  <p:sldSz cx="9144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de notas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0FB7BA86-006B-44BB-B075-3BCD1E4268D8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4320" cy="395856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402080" y="9553680"/>
            <a:ext cx="3366360" cy="50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623F507F-57DE-45B0-B42C-A9EDC5729FAC}" type="slidenum">
              <a:rPr lang="pt-B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do título</a:t>
            </a:r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Clique para editar o formato do texto da estrutura de tópicos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2.º nível da estrutura de tópicos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3.º nível da estrutura de tópicos</a:t>
            </a:r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48000" y="2736000"/>
            <a:ext cx="7768080" cy="146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 DE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114" name="Imagem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3573720" y="942840"/>
            <a:ext cx="1869840" cy="16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2" name="Table 2"/>
          <p:cNvGraphicFramePr/>
          <p:nvPr/>
        </p:nvGraphicFramePr>
        <p:xfrm>
          <a:off x="457200" y="1600200"/>
          <a:ext cx="8229240" cy="3628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1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Stakeholders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de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Equipe de Desenvolvimento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81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Instituições de caridade,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Usuários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83640" y="1253880"/>
          <a:ext cx="7920000" cy="5165280"/>
        </p:xfrm>
        <a:graphic>
          <a:graphicData uri="http://schemas.openxmlformats.org/drawingml/2006/table">
            <a:tbl>
              <a:tblPr/>
              <a:tblGrid>
                <a:gridCol w="1260360"/>
                <a:gridCol w="3418560"/>
                <a:gridCol w="1905120"/>
                <a:gridCol w="1336320"/>
              </a:tblGrid>
              <a:tr h="622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Login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14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instituições de caridade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categorias de itens de doação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11/05/2017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doadores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25/05/2017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2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Gerenciamento de mensageiros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25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5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3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Realizar doação avulsa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08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/06/2017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3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ea typeface="DejaVu Sans"/>
                          <a:sym typeface="+mn-ea"/>
                        </a:rPr>
                        <a:t>Gerenciamento de Campanhas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ea typeface="DejaVu Sans"/>
                          <a:sym typeface="+mn-ea"/>
                        </a:rPr>
                        <a:t>0.7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08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/06/2017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755640" y="1253880"/>
          <a:ext cx="7847965" cy="3042920"/>
        </p:xfrm>
        <a:graphic>
          <a:graphicData uri="http://schemas.openxmlformats.org/drawingml/2006/table">
            <a:tbl>
              <a:tblPr/>
              <a:tblGrid>
                <a:gridCol w="1188000"/>
                <a:gridCol w="3418560"/>
                <a:gridCol w="1905120"/>
                <a:gridCol w="1336320"/>
              </a:tblGrid>
              <a:tr h="546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IB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Release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Data de Entrega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4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Implementação de notificação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0.7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6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4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Realizar doação para uma campanha 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0.7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2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/0</a:t>
                      </a: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6</a:t>
                      </a: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/2017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5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Realizar coleta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0.7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13/07/2017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5612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6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Relatórios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  <a:ea typeface="DejaVu Sans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1.0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x-none" alt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</a:rPr>
                        <a:t>27/07/2017</a:t>
                      </a:r>
                      <a:endParaRPr lang="x-none" alt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30600" marR="306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DejaVu Sans"/>
              </a:rPr>
              <a:t>Cliente estar ciente sobre necessidade de contato a qualquer momentos do desenvolvimento.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810"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  <a:ea typeface="DejaVu Sans"/>
              </a:rPr>
              <a:t>Ter disponibilidade de um servidor para implantação do software.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845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web deve operar nos principais browsers atuais.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Módulo mobile deve operar no sistema operacional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 partir da versão </a:t>
            </a:r>
            <a:r>
              <a:rPr lang="pt-BR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5.0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4455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432000" y="1368000"/>
          <a:ext cx="8272440" cy="4484160"/>
        </p:xfrm>
        <a:graphic>
          <a:graphicData uri="http://schemas.openxmlformats.org/drawingml/2006/table">
            <a:tbl>
              <a:tblPr/>
              <a:tblGrid>
                <a:gridCol w="5080320"/>
                <a:gridCol w="3192480"/>
              </a:tblGrid>
              <a:tr h="6544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charset="0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Atraso no desenvolvimento e finalização da Iteração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64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Falha do Planejamento Inicial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Surgimento de Bugs em Release Disponibilizada ao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Indisponibilidade do 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9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Mudança de Requisitos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0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Análise de Riscos Incompleta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452520" y="1235160"/>
          <a:ext cx="8219520" cy="3915720"/>
        </p:xfrm>
        <a:graphic>
          <a:graphicData uri="http://schemas.openxmlformats.org/drawingml/2006/table">
            <a:tbl>
              <a:tblPr/>
              <a:tblGrid>
                <a:gridCol w="5029200"/>
                <a:gridCol w="3190680"/>
              </a:tblGrid>
              <a:tr h="446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Descrição de Risco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Efeito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887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Capacidade técnica da equipe insuficiente para desenvolviemento ou continuação do projeto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de Comunicação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Afastamento de Membro de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Dificuldade no acesso a ferramentas utilizadas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Problema de relacionamento entre membros da equipe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Negativo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Stakeholders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Escopo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Premissas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Restrições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845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Riscos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Geral: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e fortalecer o processo de doações destinadas a instituições de caridade.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Facilitar a forma em que doadores contribuem com donativos para instituições de caridade.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Aproximar potenciais doadores de instituições de caridade, bem como das campanhas humanitárias lançadas por esses órgãos.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Manter o registro de instituições de caridade (i.e., ONGs, orfanatos, Igrejas, etc.).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Fornecer meios para facilitar e tornar mais eficaz a divulgação de campanhas humanitárias para captação de doações.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Objetivos do Projeto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7185" algn="just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Objetivo Específicos: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Permitir o acompanhamento de instituições de caridade, campanhas humanitárias, doações e doadores, disponibilizando dados quantitativos, permitindo o setor gerencial acompanhar todos estes processos de forma simples e eficaz.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18770" algn="just">
              <a:lnSpc>
                <a:spcPct val="100000"/>
              </a:lnSpc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Equipe e Papéis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491040" y="1460880"/>
          <a:ext cx="8229240" cy="50799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25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Integrante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400" b="0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Papel(éis)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Ana Maria Santos Silva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Elson Alves de Farias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Franck Oliveira Aragão Júnior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Líder de Projeto,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José Rafael Feitosa Remígio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Gerente de Configuração, Desenvolvedor, Testador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Emanuel Dantas Filho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Cliente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5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Larissa Lucena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Análista de Qualidade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3282</Words>
  <Application>Kingsoft Office WPP</Application>
  <PresentationFormat/>
  <Paragraphs>289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Ednaldo</dc:creator>
  <cp:lastModifiedBy>millanium</cp:lastModifiedBy>
  <cp:revision>87</cp:revision>
  <dcterms:created xsi:type="dcterms:W3CDTF">2017-07-13T19:09:17Z</dcterms:created>
  <dcterms:modified xsi:type="dcterms:W3CDTF">2017-07-13T19:09:17Z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  <property fmtid="{D5CDD505-2E9C-101B-9397-08002B2CF9AE}" pid="12" name="KSOProductBuildVer">
    <vt:lpwstr>1046-10.1.0.5672</vt:lpwstr>
  </property>
</Properties>
</file>