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70" r:id="rId13"/>
    <p:sldId id="271" r:id="rId14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</a:t>
            </a:r>
            <a:r>
              <a:rPr lang="x-none" alt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lang="x-none" alt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320" cy="13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2800" b="0" u="sng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Arial" charset="0"/>
              <a:buNone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indent="0">
              <a:lnSpc>
                <a:spcPct val="100000"/>
              </a:lnSpc>
              <a:buFont typeface="Arial" charset="0"/>
              <a:buNone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84200" y="1727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175" indent="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None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Realizar coleta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Realizar coleta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Realizar coleta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6565" y="290555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8925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x-none" alt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OK</a:t>
            </a:r>
            <a:endParaRPr lang="x-none" alt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2" name="Picture 1" descr="Screenshot from 2017-07-13 13-22-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925955"/>
            <a:ext cx="8776335" cy="300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429000"/>
            <a:ext cx="91484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/>
              <a:t>https://travis-ci.org/AjudeMais/AjudeMais/builds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Kingsoft Office WPP</Application>
  <PresentationFormat/>
  <Paragraphs>38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millanium</cp:lastModifiedBy>
  <cp:revision>86</cp:revision>
  <dcterms:created xsi:type="dcterms:W3CDTF">2017-07-13T19:07:28Z</dcterms:created>
  <dcterms:modified xsi:type="dcterms:W3CDTF">2017-07-13T19:07:28Z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