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4.xml.rels" ContentType="application/vnd.openxmlformats-package.relationships+xml"/>
  <Override PartName="/ppt/notesSlides/notesSlide14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7.jpeg" ContentType="image/jpe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editar o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formato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notas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7BB1A7C-8845-40DB-A4DA-ECC90BCCCACF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4680" cy="395892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4402080" y="9553680"/>
            <a:ext cx="33667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8D6971C-C02C-4BC5-9DEA-46BEE8208766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 título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editar o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formato do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texto do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título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editar o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formato do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texto do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título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48000" y="2736000"/>
            <a:ext cx="7768440" cy="146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AJUDE MAIS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PLANO DE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Imagem 108" descr=""/>
          <p:cNvPicPr/>
          <p:nvPr/>
        </p:nvPicPr>
        <p:blipFill>
          <a:blip r:embed="rId1"/>
          <a:stretch/>
        </p:blipFill>
        <p:spPr>
          <a:xfrm>
            <a:off x="3573720" y="942840"/>
            <a:ext cx="1870200" cy="164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Stakeholders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2" name="Table 2"/>
          <p:cNvGraphicFramePr/>
          <p:nvPr/>
        </p:nvGraphicFramePr>
        <p:xfrm>
          <a:off x="457200" y="1600200"/>
          <a:ext cx="8229240" cy="362844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711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Stakeholders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Papel(éis)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11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Ana Maria Santos Silva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Elson Alves de Farias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Franck Oliveira de Aragão Júnior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José Rafael Feitosa Remígio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Equipe de Desenvolvimento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1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Emanuel Dantas Filho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Cliente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81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Instituições de caridade, doadores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Usuários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1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Larissa Lucena 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Análista de Qualidade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Escopo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4" name="Table 2"/>
          <p:cNvGraphicFramePr/>
          <p:nvPr/>
        </p:nvGraphicFramePr>
        <p:xfrm>
          <a:off x="683640" y="1253880"/>
          <a:ext cx="7920000" cy="5165280"/>
        </p:xfrm>
        <a:graphic>
          <a:graphicData uri="http://schemas.openxmlformats.org/drawingml/2006/table">
            <a:tbl>
              <a:tblPr/>
              <a:tblGrid>
                <a:gridCol w="1260360"/>
                <a:gridCol w="3418560"/>
                <a:gridCol w="1905120"/>
                <a:gridCol w="1336320"/>
              </a:tblGrid>
              <a:tr h="622440"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Iteração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Descrição de IB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Release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Data de Entrega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561240"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Login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1.0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11/05/2017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614520"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Gerenciamento de instituições de caridade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1.0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11/05/2017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Gerenciamento de categorias de itens de doação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1.0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11/05/2017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Gerenciamento de doadores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1.0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25/05/2017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Realizar Doação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1.0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25/05/2017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Gerenciamento de Mensageiros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2.0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08/06/2017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Realizar Coleta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2.0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08/06/2017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Registrar entrega de coleta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2.0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22/06/2017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Escopo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6" name="Table 2"/>
          <p:cNvGraphicFramePr/>
          <p:nvPr/>
        </p:nvGraphicFramePr>
        <p:xfrm>
          <a:off x="755640" y="1253880"/>
          <a:ext cx="7848000" cy="3352680"/>
        </p:xfrm>
        <a:graphic>
          <a:graphicData uri="http://schemas.openxmlformats.org/drawingml/2006/table">
            <a:tbl>
              <a:tblPr/>
              <a:tblGrid>
                <a:gridCol w="1188000"/>
                <a:gridCol w="3418560"/>
                <a:gridCol w="1905120"/>
                <a:gridCol w="1336320"/>
              </a:tblGrid>
              <a:tr h="546840"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Iteração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Descrição de IB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Release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Data de Entrega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561240"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Gerenciamento de Campanhas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2.0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22/06/2017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Gerenciamento de metas de campanha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3.0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13/07/2017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Acompanhamento de doações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3.0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13/07/2017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Gerenciamento de doadores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3.0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27/07/2017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Acompanhamento de coletas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3.0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27/07/2017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Premissas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57200" y="1600200"/>
            <a:ext cx="822564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Cliente estar ciente sobre necessidade de contato a qualquer momentos do desenvolvimento.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Ter disponibilidade de um servidor para implantação do software.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Restrições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57200" y="1600200"/>
            <a:ext cx="822564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9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Módulo web deve operar nos principais browsers atuais.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Módulo mobile deve operar no sistema operacional </a:t>
            </a: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a partir da versão </a:t>
            </a: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460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2" name="Table 2"/>
          <p:cNvGraphicFramePr/>
          <p:nvPr/>
        </p:nvGraphicFramePr>
        <p:xfrm>
          <a:off x="432000" y="1368000"/>
          <a:ext cx="8272440" cy="4484160"/>
        </p:xfrm>
        <a:graphic>
          <a:graphicData uri="http://schemas.openxmlformats.org/drawingml/2006/table">
            <a:tbl>
              <a:tblPr/>
              <a:tblGrid>
                <a:gridCol w="5080320"/>
                <a:gridCol w="3192480"/>
              </a:tblGrid>
              <a:tr h="65448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Descrição de Risco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Efeito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833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Atraso no desenvolvimento e finalização da Iteração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64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Falha do Planejamento Inicial do Projeto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92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Análise de Riscos Incompleta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833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Surgimento de Bugs em Release Disponibilizada ao Cliente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92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Indisponibilidade do Cliente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492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Mudança de Requisitos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50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Análise de Riscos Incompleta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4" name="Table 2"/>
          <p:cNvGraphicFramePr/>
          <p:nvPr/>
        </p:nvGraphicFramePr>
        <p:xfrm>
          <a:off x="452520" y="1235160"/>
          <a:ext cx="8219520" cy="3915720"/>
        </p:xfrm>
        <a:graphic>
          <a:graphicData uri="http://schemas.openxmlformats.org/drawingml/2006/table">
            <a:tbl>
              <a:tblPr/>
              <a:tblGrid>
                <a:gridCol w="5029200"/>
                <a:gridCol w="3190680"/>
              </a:tblGrid>
              <a:tr h="4467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Descrição de Risco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Efeito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88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Capacidade técnica da equipe insuficiente para desenvolviemento ou continuação do projeto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71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Afastamento de Membro de Equipe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2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Dificuldade de Comunicação entre Membros da Equipe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Dificuldade no acesso a ferramentas utilizadas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Problema de relacionamento entre membros da equipe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Agenda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57200" y="1600200"/>
            <a:ext cx="822564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9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Equipe e Papéis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Stakeholders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Escopo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Premissas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Restrições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74680"/>
            <a:ext cx="82242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7200" y="1600200"/>
            <a:ext cx="8224200" cy="452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76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Geral: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89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Facilitar e fortalecer o processo de doações destinadas a instituições de caridade.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74680"/>
            <a:ext cx="82242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57200" y="1600200"/>
            <a:ext cx="8224200" cy="452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76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89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Facilitar a forma em que doadores contribuem com donativos para instituições de caridade.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74680"/>
            <a:ext cx="82242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57200" y="1600200"/>
            <a:ext cx="8224200" cy="452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76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89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Aproximar potenciais doadores de instituições de caridade, bem como das campanhas humanitárias lançadas por esses órgãos.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82242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57200" y="1600200"/>
            <a:ext cx="8224200" cy="452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76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89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Manter o registro de instituições de caridade (i.e., ONGs, orfanatos, Igrejas, etc.).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74680"/>
            <a:ext cx="82242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57200" y="1600200"/>
            <a:ext cx="8224200" cy="452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76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89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Fornecer meios para facilitar e tornar mais eficaz a divulgação de campanhas humanitárias para captação de doações.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89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82242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57200" y="1600200"/>
            <a:ext cx="8224200" cy="452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76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89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Permitir o acompanhamento de instituições de caridade, campanhas humanitárias, doações e doadores, disponibilizando dados quantitativos, permitindo o setor gerencial acompanhar todos estes processos de forma simples e eficaz.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89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Equipe e Papéis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0" name="Table 2"/>
          <p:cNvGraphicFramePr/>
          <p:nvPr/>
        </p:nvGraphicFramePr>
        <p:xfrm>
          <a:off x="491040" y="1460880"/>
          <a:ext cx="8229240" cy="507996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725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Integrante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Papel(éis)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Ana Maria Santos Silva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Desenvolvedor, Testador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Elson Alves de Farias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Desenvolvedor, Testador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Franck Oliveira Aragão Júnior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Líder de Projeto, Desenvolvedor, Testador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José Rafael Feitosa Remígio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Gerente de Configuração, Desenvolvedor, Testador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Emanuel Dantas Filho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Cliente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Larissa Lucena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Análista de Qualidade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</TotalTime>
  <Application>LibreOffice/5.1.6.2$Linux_X86_64 LibreOffice_project/10m0$Build-2</Application>
  <Words>566</Words>
  <Paragraphs>164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2015-03-03T01:01:25Z</dcterms:created>
  <dc:creator>Ednaldo</dc:creator>
  <dc:description/>
  <dc:language>en-US</dc:language>
  <cp:lastModifiedBy/>
  <dcterms:modified xsi:type="dcterms:W3CDTF">2017-04-27T16:14:48Z</dcterms:modified>
  <cp:revision>72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