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ifpb.edu.br/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56284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888000" y="1128600"/>
            <a:ext cx="1246680" cy="124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Stakeholders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Luiz Antonio Pereira Silva, Joaquim José Cintra Maia Honório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Maria Gabriella Britto Monteiro Souza, Anna Clara Mendonça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Cliente, Usuários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Discentes do IFPB - Campus Monteiro Funcionário do setor financeiro do IFPB - Campus Monteiro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Usuários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Ednaldo?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9" name="Table 2"/>
          <p:cNvGraphicFramePr/>
          <p:nvPr/>
        </p:nvGraphicFramePr>
        <p:xfrm>
          <a:off x="683640" y="1253880"/>
          <a:ext cx="7920000" cy="2265120"/>
        </p:xfrm>
        <a:graphic>
          <a:graphicData uri="http://schemas.openxmlformats.org/drawingml/2006/table">
            <a:tbl>
              <a:tblPr/>
              <a:tblGrid>
                <a:gridCol w="1512000"/>
                <a:gridCol w="4248360"/>
                <a:gridCol w="945000"/>
                <a:gridCol w="1215000"/>
              </a:tblGrid>
              <a:tr h="6224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Login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30.03.2016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2652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Manter assistente social/Manter aluno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 rowSpan="2"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Manter editais de auxílios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428760"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Professores deverão manter atualizados os dados dos alunos presentes no sistema acadêmico;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Alunos e funcionários do instituto, ambos usuários, deverão estar cadastro no sistema acadêmico e no SUAP, respectivamente;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 disponibilidade de um servidor para hospedar o sistema;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Cliente estar ciente sobre necessidade de contato a qualquer momentos do desenvolvimento;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Disponildade de contas de usuário nos seguintes sistemas: SUAP e Q-Acadêmico;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concessão dos materiais pedagógicos estará, de fato, implantada no instituto como previsto por cliente.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acessível do site da instituição (</a:t>
            </a:r>
            <a:r>
              <a:rPr b="0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www.ifpb.edu.br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implantado em um ambiente Linux;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deve operar nos seguintes browsers: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Chrome;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Mozilla Firefox;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Edge.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457200" y="1420920"/>
          <a:ext cx="8228880" cy="507996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em Finalização de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Má Distribuição de Tempo nas Atividades da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Testes Realizados Parcialmente em Release de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Recursos (Hardware e Softwares) Indisponíveis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7" name="Table 2"/>
          <p:cNvGraphicFramePr/>
          <p:nvPr/>
        </p:nvGraphicFramePr>
        <p:xfrm>
          <a:off x="457200" y="1420920"/>
          <a:ext cx="8228880" cy="507996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dos Clientes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Adição de Novos Requisitos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Mudança em Requisitos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Necessidade de Utilização para Nova Tecnologia não Planejada pela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na Utilização de alguma Tecnologia pela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457200" y="1420920"/>
          <a:ext cx="8228880" cy="507996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 por Viagem a Congressos, Concursos e etc.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 por Motivos de Saúde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de Comunicação entre Membros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Desistência de um Membro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ao Sistema Acadêmico do IFPB - Campus Monteiro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 Plataforma SUAP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457200" y="2565000"/>
          <a:ext cx="8228880" cy="217692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ao IceScrum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ao Jenkis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potenciais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doadores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instituições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caridade, bem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das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campanhas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humanitárias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lançadas por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esses órgãos.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meios para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tornar mais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eficaz a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divulgação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campanhas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humanitárias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captação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doações.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acompanhame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nto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instituições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caridade,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campanhas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humanitárias,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doações 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doadores,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disponibilizand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dados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quantitativos,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permitindo 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setor gerencial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acompanhar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todos estes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processos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forma simples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eficaz.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491040" y="1460880"/>
          <a:ext cx="8229240" cy="4354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Integrante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Franck Oliveira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Líder de Projeto,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Gerente de Configuração,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Larissa Lucena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LibreOffice/5.1.6.2$Linux_X86_64 LibreOffice_project/10m0$Build-2</Application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en-US</dc:language>
  <cp:lastModifiedBy/>
  <dcterms:modified xsi:type="dcterms:W3CDTF">2017-03-23T21:37:09Z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