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680" cy="13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640" cy="514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640" cy="513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4120" cy="52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840" cy="530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2073600"/>
            <a:ext cx="9143640" cy="27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(Equipe)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" y="1361520"/>
            <a:ext cx="895284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1224000"/>
            <a:ext cx="7661520" cy="54219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</a:t>
            </a:r>
            <a:r>
              <a:rPr lang="x-none" alt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Issues registradas na iteração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Kingsoft Office WPP</Application>
  <PresentationFormat/>
  <Paragraphs>63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54</cp:revision>
  <dcterms:created xsi:type="dcterms:W3CDTF">2017-05-25T16:50:37Z</dcterms:created>
  <dcterms:modified xsi:type="dcterms:W3CDTF">2017-05-25T16:50:37Z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KSOProductBuildVer">
    <vt:lpwstr>1046-10.1.0.5672</vt:lpwstr>
  </property>
</Properties>
</file>