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0E341E-80E4-4DEA-B739-8913F8853E7B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0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A6864C-82C1-407C-8E89-FD7EA53914D5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8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800" cy="14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/>
          <p:cNvPicPr/>
          <p:nvPr/>
        </p:nvPicPr>
        <p:blipFill>
          <a:blip r:embed="rId2"/>
          <a:stretch/>
        </p:blipFill>
        <p:spPr>
          <a:xfrm>
            <a:off x="3573720" y="942840"/>
            <a:ext cx="1870560" cy="16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600" cy="4105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>
            <p:extLst>
              <p:ext uri="{D42A27DB-BD31-4B8C-83A1-F6EECF244321}">
                <p14:modId xmlns:p14="http://schemas.microsoft.com/office/powerpoint/2010/main" val="141118844"/>
              </p:ext>
            </p:extLst>
          </p:nvPr>
        </p:nvGraphicFramePr>
        <p:xfrm>
          <a:off x="683640" y="1253880"/>
          <a:ext cx="7920360" cy="536652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71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instituições de caridade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categorias de itens de doação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25/05/2017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doadores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25/05/2017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Doação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08/06/2017</a:t>
                      </a:r>
                      <a:endParaRPr lang="pt-BR" dirty="0" smtClean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Mensageiros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22/06/2017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Realizar Coleta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22/06/2017</a:t>
                      </a:r>
                      <a:endParaRPr lang="pt-BR" dirty="0" smtClean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Gerenciamento de Campanhas</a:t>
                      </a:r>
                      <a:endParaRPr lang="pt-B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2.0.0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13/07/2017</a:t>
                      </a:r>
                      <a:endParaRPr lang="pt-BR" dirty="0"/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>
            <p:extLst>
              <p:ext uri="{D42A27DB-BD31-4B8C-83A1-F6EECF244321}">
                <p14:modId xmlns:p14="http://schemas.microsoft.com/office/powerpoint/2010/main" val="2487941767"/>
              </p:ext>
            </p:extLst>
          </p:nvPr>
        </p:nvGraphicFramePr>
        <p:xfrm>
          <a:off x="755779" y="1253880"/>
          <a:ext cx="7848220" cy="1920240"/>
        </p:xfrm>
        <a:graphic>
          <a:graphicData uri="http://schemas.openxmlformats.org/drawingml/2006/table">
            <a:tbl>
              <a:tblPr/>
              <a:tblGrid>
                <a:gridCol w="1188220"/>
                <a:gridCol w="3418560"/>
                <a:gridCol w="1905120"/>
                <a:gridCol w="1336320"/>
              </a:tblGrid>
              <a:tr h="54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Registrar entrega de coleta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3.0.0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Gerenciamento de metas de campanha</a:t>
                      </a: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3.0.0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27/07/2017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estar ciente sobre necessidade de contato a qualquer momentos do desenvolvimento</a:t>
            </a: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marL="3600" algn="just">
              <a:lnSpc>
                <a:spcPct val="100000"/>
              </a:lnSpc>
              <a:buClr>
                <a:srgbClr val="000000"/>
              </a:buClr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800" cy="448452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no desenvolvimento e finalização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880" cy="397908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80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193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600" cy="5080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500</Words>
  <Application>Microsoft Office PowerPoint</Application>
  <PresentationFormat>Apresentação na tela 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82</cp:revision>
  <dcterms:created xsi:type="dcterms:W3CDTF">2015-03-03T01:01:25Z</dcterms:created>
  <dcterms:modified xsi:type="dcterms:W3CDTF">2017-04-27T17:17:34Z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