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Deixar descrição não obrigatória;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(FEITO)</a:t>
            </a:r>
            <a:endParaRPr lang="x-none" altLang="pt-BR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Remover barra de imagens;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(FEITO)</a:t>
            </a:r>
            <a:endParaRPr lang="x-none" altLang="pt-BR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Ordenar itens doados por data de criação;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(FEITO)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07 18-41-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2153285"/>
            <a:ext cx="8590280" cy="264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Kingsoft Office WPP</Application>
  <PresentationFormat/>
  <Paragraphs>58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68</cp:revision>
  <dcterms:created xsi:type="dcterms:W3CDTF">2017-06-08T12:50:19Z</dcterms:created>
  <dcterms:modified xsi:type="dcterms:W3CDTF">2017-06-08T12:50:19Z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