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ifpb.edu.br/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5628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888000" y="1128600"/>
            <a:ext cx="1247040" cy="124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as ações de alunos referentes às inscrições em auxílios, em que poderão se inscrever com toda a comodidade desde que tenham acesso à internet, em encontrar editais abertos para seu ingresso;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457200" y="1600200"/>
          <a:ext cx="8229240" cy="4354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Luiz Antonio Pereira Silva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Gerente de Configuração, 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Joaquim José Cintra Maia Honório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Maria Gabriella Britto Monteiro Souza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 Clara Mendonça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Ednaldo Dilorenzo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Analista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Luiz Antonio Pereira Silva, Joaquim José Cintra Maia Honório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Maria Gabriella Britto Monteiro Souza, Anna Clara Mendonça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Cliente, 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Discentes do IFPB - Campus Monteiro Funcionário do setor financeiro do IFPB - Campus Monteiro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Ednaldo?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683640" y="1253880"/>
          <a:ext cx="7920000" cy="2173680"/>
        </p:xfrm>
        <a:graphic>
          <a:graphicData uri="http://schemas.openxmlformats.org/drawingml/2006/table">
            <a:tbl>
              <a:tblPr/>
              <a:tblGrid>
                <a:gridCol w="1512000"/>
                <a:gridCol w="4248360"/>
                <a:gridCol w="945000"/>
                <a:gridCol w="1215000"/>
              </a:tblGrid>
              <a:tr h="6224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Login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30.03.2016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6520">
                <a:tc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assistente social/Manter aluno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326520">
                <a:tc rowSpan="2">
                  <a:txBody>
                    <a:bodyPr lIns="30600" rIns="30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30600" rIns="30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editais de auxílios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</a:tr>
              <a:tr h="428760"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Professores deverão manter atualizados os dados dos alunos presentes no sistema acadêmico;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 e funcionários do instituto, ambos usuários, deverão estar cadastro no sistema acadêmico e no SUAP, respectivamente;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 disponibilidade de um servidor para hospedar o sistema;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 estar ciente sobre necessidade de contato a qualquer momentos do desenvolvimento;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Disponildade de contas de usuário nos seguintes sistemas: SUAP e Q-Acadêmico;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concessão dos materiais pedagógicos estará, de fato, implantada no instituto como previsto por cliente.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acessível do site da instituição (</a:t>
            </a: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www.ifpb.edu.br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implantado em um ambiente Linux;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deve operar nos seguintes browsers: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Chrome;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Testes Realizados Parcialmente em Release de 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Recursos (Hardware e Softwares) Indisponíveis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dos Clientes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Adição de Novos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em Requisitos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Necessidade de Utilização para Nova Tecnologia não Planejada pela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na Utilização de alguma Tecnologia pela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5" name="Table 2"/>
          <p:cNvGraphicFramePr/>
          <p:nvPr/>
        </p:nvGraphicFramePr>
        <p:xfrm>
          <a:off x="457200" y="1420920"/>
          <a:ext cx="8228880" cy="507996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Viagem a Congressos, Concursos e etc.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Motivos de Saúde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Desistência de um Membro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Sistema Acadêmico do IFPB - Campus Monteiro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Plataforma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457200" y="2565000"/>
          <a:ext cx="8228880" cy="21769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IceScrum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Jenkis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 o departamento de Assistência Social da COPAE do IFPB Campus Monteiro a manter e gerir, de forma eficiente, as informações oriundas de seus discentes e docentes.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84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LibreOffice/5.1.6.2$Linux_X86_64 LibreOffice_project/10m0$Build-2</Application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en-US</dc:language>
  <cp:lastModifiedBy/>
  <dcterms:modified xsi:type="dcterms:W3CDTF">2017-03-22T21:23:21Z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