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e-X" initials="t" lastIdx="1" clrIdx="0">
    <p:extLst>
      <p:ext uri="{19B8F6BF-5375-455C-9EA6-DF929625EA0E}">
        <p15:presenceInfo xmlns:p15="http://schemas.microsoft.com/office/powerpoint/2012/main" userId="tie-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9187C-107A-461F-948E-1D51F5B1349A}" type="datetimeFigureOut">
              <a:rPr lang="pt-BR"/>
              <a:t>29/03/2017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07020-CA46-47EE-9199-35777A0F5CCA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1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07020-CA46-47EE-9199-35777A0F5CCA}" type="slidenum">
              <a:rPr lang="pt-BR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47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Imagem 10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Imagem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75993" y="2857303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MAIS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PROJETO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Imagem 108"/>
          <p:cNvPicPr/>
          <p:nvPr/>
        </p:nvPicPr>
        <p:blipFill>
          <a:blip r:embed="rId2"/>
          <a:stretch/>
        </p:blipFill>
        <p:spPr>
          <a:xfrm>
            <a:off x="3601721" y="1064143"/>
            <a:ext cx="1872000" cy="164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7" name="Table 2"/>
          <p:cNvGraphicFramePr/>
          <p:nvPr/>
        </p:nvGraphicFramePr>
        <p:xfrm>
          <a:off x="457200" y="1600200"/>
          <a:ext cx="8229600" cy="41058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1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Stakeholders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Papel(éis)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Ana Maria Santos Silva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Elson</a:t>
                      </a: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Alves de Farias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Franck</a:t>
                      </a: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Oliveira de Aragão Júnior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José Rafael Feitosa Remígio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Equipe de Desenvolvimento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Emanuel Dantas Filho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Instituições de caridade, doadores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Usuários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Larissa Lucena 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Análista de Qualidade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9" name="Table 2"/>
          <p:cNvGraphicFramePr/>
          <p:nvPr>
            <p:extLst>
              <p:ext uri="{D42A27DB-BD31-4B8C-83A1-F6EECF244321}">
                <p14:modId xmlns:p14="http://schemas.microsoft.com/office/powerpoint/2010/main" val="2345998399"/>
              </p:ext>
            </p:extLst>
          </p:nvPr>
        </p:nvGraphicFramePr>
        <p:xfrm>
          <a:off x="683640" y="1459157"/>
          <a:ext cx="7920360" cy="1762560"/>
        </p:xfrm>
        <a:graphic>
          <a:graphicData uri="http://schemas.openxmlformats.org/drawingml/2006/table">
            <a:tbl>
              <a:tblPr/>
              <a:tblGrid>
                <a:gridCol w="151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483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5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5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Iteração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IB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Release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Data de Entrega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Manter Instituição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05/04/2017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41552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Cliente 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estar ciente sobre necessidade de contato a qualquer 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momento 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desenvolvimento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 disponibilidade de um servidor para implantação do software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Equipe cumprir com os horários estabelecidos no decorrer do projeto.</a:t>
            </a: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Equipe ter conhecimento do processo e ferramentas utilizadas no decorrer do projeto.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mobile deve operar no sistema operacional </a:t>
            </a: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 partir da versão </a:t>
            </a:r>
            <a:r>
              <a:rPr lang="pt-BR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5.0.</a:t>
            </a:r>
          </a:p>
          <a:p>
            <a:pPr marL="2160" algn="just">
              <a:lnSpc>
                <a:spcPct val="100000"/>
              </a:lnSpc>
              <a:buClr>
                <a:srgbClr val="000000"/>
              </a:buClr>
            </a:pPr>
            <a:endParaRPr lang="pt-BR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Deploy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Web Service deve ser em um ambiente Linux com suporte ao </a:t>
            </a:r>
            <a:r>
              <a:rPr lang="pt-BR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600">
              <a:buClr>
                <a:srgbClr val="FFFFFF"/>
              </a:buClr>
              <a:buSzPct val="75000"/>
            </a:pP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5" name="Table 2"/>
          <p:cNvGraphicFramePr/>
          <p:nvPr>
            <p:extLst>
              <p:ext uri="{D42A27DB-BD31-4B8C-83A1-F6EECF244321}">
                <p14:modId xmlns:p14="http://schemas.microsoft.com/office/powerpoint/2010/main" val="448232057"/>
              </p:ext>
            </p:extLst>
          </p:nvPr>
        </p:nvGraphicFramePr>
        <p:xfrm>
          <a:off x="457200" y="1420920"/>
          <a:ext cx="8220075" cy="4354560"/>
        </p:xfrm>
        <a:graphic>
          <a:graphicData uri="http://schemas.openxmlformats.org/drawingml/2006/table">
            <a:tbl>
              <a:tblPr/>
              <a:tblGrid>
                <a:gridCol w="5048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2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Atraso em Finalização de Iteração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Falha do Planejamento Inicial do Projeto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Má Distribuição de Tempo nas Atividades da Iteração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Análise de Riscos Incompleta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Surgimento de Bugs em Release Disponibilizada ao Cliente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7" name="Table 2"/>
          <p:cNvGraphicFramePr/>
          <p:nvPr>
            <p:extLst>
              <p:ext uri="{D42A27DB-BD31-4B8C-83A1-F6EECF244321}">
                <p14:modId xmlns:p14="http://schemas.microsoft.com/office/powerpoint/2010/main" val="2385534116"/>
              </p:ext>
            </p:extLst>
          </p:nvPr>
        </p:nvGraphicFramePr>
        <p:xfrm>
          <a:off x="457200" y="1420920"/>
          <a:ext cx="8220074" cy="508032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08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2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Indisponibilidade do 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Mudança de Requisitos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Capacidade técnica da equipe insuficiente para conclusão do projeto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Afastamento de Membro de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de Comunicação entre Membros de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no acesso a ferramentas utilizadas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do Projeto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Geral: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e fortalecer o processo de doações destinadas a instituições de caridade.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a forma em que doadores contribuem com donativos para instituições de caridade.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Aproximar potenciais doadores de instituições de caridade, bem como das campanhas humanitárias lançadas por esses órgãos.  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 o registro de instituições de caridade (i.e., ONGs, orfanatos, Igrejas, etc.).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Fornecer meios para facilitar e tornar mais eficaz a divulgação de campanhas humanitárias para captação de doações.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Permitir o acompanhamento de instituições de caridade, campanhas humanitárias, doações e doadores, disponibilizando dados quantitativos, permitindo o setor gerencial acompanhar todos estes processos de forma simples e eficaz.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5" name="Table 2"/>
          <p:cNvGraphicFramePr/>
          <p:nvPr>
            <p:extLst>
              <p:ext uri="{D42A27DB-BD31-4B8C-83A1-F6EECF244321}">
                <p14:modId xmlns:p14="http://schemas.microsoft.com/office/powerpoint/2010/main" val="3131621257"/>
              </p:ext>
            </p:extLst>
          </p:nvPr>
        </p:nvGraphicFramePr>
        <p:xfrm>
          <a:off x="491040" y="1460880"/>
          <a:ext cx="8229600" cy="50803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2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Integrante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Papel(éis)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Ana Maria Santos Silva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Elson Alves de Farias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Franck Oliveira Aragão Júnior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Líder de Projeto, </a:t>
                      </a: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José Rafael Feitosa Remígio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Gerente de Configuração, </a:t>
                      </a: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Emanuel Dantas Filho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Larissa Lucena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Análista</a:t>
                      </a: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de Qualidade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442</Words>
  <Application>Microsoft Office PowerPoint</Application>
  <PresentationFormat>Apresentação na tela (4:3)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Ednaldo</dc:creator>
  <dc:description/>
  <cp:lastModifiedBy>tie-X</cp:lastModifiedBy>
  <cp:revision>64</cp:revision>
  <dcterms:created xsi:type="dcterms:W3CDTF">2015-03-03T01:01:25Z</dcterms:created>
  <dcterms:modified xsi:type="dcterms:W3CDTF">2017-03-29T23:32:13Z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