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FB7BA86-006B-44BB-B075-3BCD1E4268D8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4320" cy="39585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636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3F507F-57DE-45B0-B42C-A9EDC5729FA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08" descr=""/>
          <p:cNvPicPr/>
          <p:nvPr/>
        </p:nvPicPr>
        <p:blipFill>
          <a:blip r:embed="rId1"/>
          <a:stretch/>
        </p:blipFill>
        <p:spPr>
          <a:xfrm>
            <a:off x="3573720" y="942840"/>
            <a:ext cx="1869840" cy="16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65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2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instituições de caridade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categorias de itens de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doadores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25/05/2017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Doação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08/06/2017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Mensageiros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Realizar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22/06/2017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Campanhas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1253880"/>
          <a:ext cx="7847640" cy="1668960"/>
        </p:xfrm>
        <a:graphic>
          <a:graphicData uri="http://schemas.openxmlformats.org/drawingml/2006/table">
            <a:tbl>
              <a:tblPr/>
              <a:tblGrid>
                <a:gridCol w="1188000"/>
                <a:gridCol w="3418560"/>
                <a:gridCol w="1905120"/>
                <a:gridCol w="1336320"/>
              </a:tblGrid>
              <a:tr h="5468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Registrar entrega de coleta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metas de campanha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3.0.0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27/07/2017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Cliente estar ciente sobre necessidade de contato a qualquer momentos do desenvolvimento.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 disponibilidade de um servidor para implantação do software.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46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Atraso no desenvolvimento e finalização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Indisponibilidade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91572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8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73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860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LibreOffice/5.1.6.2$Linux_X86_64 LibreOffice_project/10m0$Build-2</Application>
  <Words>500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2017-05-11T09:28:03Z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