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travis-ci.org/AjudeMais/AjudeMais/builds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judeMais/AjudeMais/tree/development/Sistema/002-Implementacao/ajudeMais-w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judeMais/AjudeMais/issues?utf8=&#10003;&amp;q=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808800" y="828000"/>
            <a:ext cx="1373040" cy="13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41224" t="0" r="0" b="0"/>
          <a:stretch/>
        </p:blipFill>
        <p:spPr>
          <a:xfrm>
            <a:off x="0" y="1512000"/>
            <a:ext cx="9142920" cy="511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0" y="1296000"/>
            <a:ext cx="9142560" cy="488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1270080"/>
            <a:ext cx="9142560" cy="492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440000"/>
            <a:ext cx="9142560" cy="494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Comunicação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[RISCO]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definir reuniões presenciais pelo menos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uma vez por semana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Além disso, cada membro relatar para o líder o que fez o que vai fazer e problemas enfrentados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(de acordo com o cronogrona).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Definir no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planejamento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que cada membro da Equipe vai fazer durante a sprint.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se adaptar ao processo e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cronograma definidos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cumprindo com suas obrigações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Instituições de Caridade;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Categorias de Itens de Doação;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4064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Cliente satisfeito com resultado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(verificar roteiro de validação e feedback do cliente)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Burndown da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2088000"/>
            <a:ext cx="9142560" cy="222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Issues registradas durante a iteração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0" y="1518120"/>
            <a:ext cx="9142560" cy="49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448280"/>
            <a:ext cx="9142560" cy="495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LibreOffice/5.1.6.2$Linux_X86_64 LibreOffice_project/10m0$Build-2</Application>
  <Words>35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  <dc:description/>
  <dc:language>pt-BR</dc:language>
  <cp:lastModifiedBy/>
  <dcterms:modified xsi:type="dcterms:W3CDTF">2017-05-11T15:28:07Z</dcterms:modified>
  <cp:revision>37</cp:revision>
  <dc:subject/>
  <dc:title>&lt;&lt;Projeto XXX&gt;&gt; Apresentação dos Resultados da Iteração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