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407600" y="4354200"/>
            <a:ext cx="639972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Iteração </a:t>
            </a:r>
            <a:r>
              <a:rPr b="1"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808800" y="828000"/>
            <a:ext cx="1374480" cy="137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5420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Instituições de Caridade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Categorias de Itens de Doação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5420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Instituições de Caridade;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Categorias de Itens de Doação;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5420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Instituições de Caridade;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Categorias de Itens de Doação;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5420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Comunicação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[RISCO]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definir reuniões presenciais pelo menos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uma vez por semana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Além disso, cada membro relatar para o líder o que fez o que vai fazer e problemas enfrentados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(de acordo com o cronogrona).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Definir no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planejamento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que cada membro da Equipe vai fazer durante a sprint.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se adaptar ao processo e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cronograma definidos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cumprindo com suas obrigações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Equipe, tanto de forma individual, quanto em conjunto saber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reconhecer problemas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saber resolver de forma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profissional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LibreOffice/5.1.6.2$Linux_X86_64 LibreOffice_project/10m0$Build-2</Application>
  <Words>35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2015-03-06T23:15:18Z</dcterms:created>
  <dc:creator>Ednaldo</dc:creator>
  <dc:description/>
  <dc:language>pt-BR</dc:language>
  <cp:lastModifiedBy/>
  <dcterms:modified xsi:type="dcterms:W3CDTF">2017-05-11T09:21:50Z</dcterms:modified>
  <cp:revision>18</cp:revision>
  <dc:subject/>
  <dc:title>&lt;&lt;Projeto XXX&gt;&gt; Apresentação dos Resultados da Iteração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