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814F30-0274-45BB-8D14-B6BC75BCB8DA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4C1274-BEA7-4FE0-956C-58246D7C9C7A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8000" y="273600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m 108" descr=""/>
          <p:cNvPicPr/>
          <p:nvPr/>
        </p:nvPicPr>
        <p:blipFill>
          <a:blip r:embed="rId1"/>
          <a:stretch/>
        </p:blipFill>
        <p:spPr>
          <a:xfrm>
            <a:off x="3573720" y="942840"/>
            <a:ext cx="1871280" cy="164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Stakeholders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de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Instituições de caridade,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Usuários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83640" y="1253880"/>
          <a:ext cx="7920000" cy="2305800"/>
        </p:xfrm>
        <a:graphic>
          <a:graphicData uri="http://schemas.openxmlformats.org/drawingml/2006/table">
            <a:tbl>
              <a:tblPr/>
              <a:tblGrid>
                <a:gridCol w="1512000"/>
                <a:gridCol w="4248360"/>
                <a:gridCol w="945000"/>
                <a:gridCol w="1215000"/>
              </a:tblGrid>
              <a:tr h="6224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Manter Instituição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05/04/2017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Instituições devem ser cadastradas previamente por um “Super Usuário” para que possam operar o sistema.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doador só poderá doar um item que tinha sido pré-cadastro por uma instituição.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mensageiro deve haver sido cadastrado previamente pela instituição para ter acesso ao aplicativo.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 estar ciente sobre necessidade de contato a qualquer momentos do desenvolvimento.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 disponibilidade de um servidor para implantação do software.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seguintes browsers: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Chrome;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Mozilla Firefox;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Edge.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0" name="Table 2"/>
          <p:cNvGraphicFramePr/>
          <p:nvPr/>
        </p:nvGraphicFramePr>
        <p:xfrm>
          <a:off x="432000" y="1368000"/>
          <a:ext cx="8272800" cy="4752000"/>
        </p:xfrm>
        <a:graphic>
          <a:graphicData uri="http://schemas.openxmlformats.org/drawingml/2006/table">
            <a:tbl>
              <a:tblPr/>
              <a:tblGrid>
                <a:gridCol w="5080320"/>
                <a:gridCol w="3192480"/>
              </a:tblGrid>
              <a:tr h="654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Descrição de Risco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Efeito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no desenvolvimento e finalização da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Mudança de Requisitos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52520" y="1235160"/>
          <a:ext cx="8219520" cy="5079960"/>
        </p:xfrm>
        <a:graphic>
          <a:graphicData uri="http://schemas.openxmlformats.org/drawingml/2006/table">
            <a:tbl>
              <a:tblPr/>
              <a:tblGrid>
                <a:gridCol w="5029200"/>
                <a:gridCol w="3190680"/>
              </a:tblGrid>
              <a:tr h="725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Capacidade técnica da equipe insuficiente para desenvolviemento ou continuação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57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57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de Comunicação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5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57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no acesso a ferramentas utilizadas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5760">
                <a:tc>
                  <a:txBody>
                    <a:bodyPr lIns="90000" rIns="900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Problema de relacionamento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00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91040" y="1460880"/>
          <a:ext cx="8229240" cy="5079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Integrante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Líder de Projeto,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Gerente de Configuração,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LibreOffice/5.1.6.2$Linux_X86_64 LibreOffice_project/10m0$Build-2</Application>
  <Words>472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en-US</dc:language>
  <cp:lastModifiedBy/>
  <dcterms:modified xsi:type="dcterms:W3CDTF">2017-03-30T21:02:02Z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