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70" r:id="rId14"/>
    <p:sldId id="271" r:id="rId15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22 10-15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235710"/>
            <a:ext cx="7072630" cy="546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84200" y="1727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175" indent="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None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" name="Picture 2" descr="Screenshot from 2017-06-21 18-05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917700"/>
            <a:ext cx="8847455" cy="327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21 18-02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405890"/>
            <a:ext cx="8967470" cy="504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Kingsoft Office WPP</Application>
  <PresentationFormat/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77</cp:revision>
  <dcterms:created xsi:type="dcterms:W3CDTF">2017-06-22T15:32:04Z</dcterms:created>
  <dcterms:modified xsi:type="dcterms:W3CDTF">2017-06-22T15:32:04Z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