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Imagem 3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90840" y="25821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Ajude Mais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Documento de Arquitetura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376640" y="3986280"/>
            <a:ext cx="63993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Versão 1.0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05" y="936180"/>
            <a:ext cx="1871472" cy="164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Módulos – Web Service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89" y="1671131"/>
            <a:ext cx="6562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Módulos – Web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99" y="1416600"/>
            <a:ext cx="65722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4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4006" y="206584"/>
            <a:ext cx="8784077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Componentes de conectores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464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4006" y="206584"/>
            <a:ext cx="8784077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Alocação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321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Subsistemas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Conectores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Alocação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540885" cy="11448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Usabilidade</a:t>
            </a:r>
            <a:r>
              <a:rPr lang="en-US" dirty="0" smtClean="0"/>
              <a:t> 	</a:t>
            </a:r>
            <a:endParaRPr lang="en-US" dirty="0" smtClean="0"/>
          </a:p>
          <a:p>
            <a:r>
              <a:rPr lang="en-US" dirty="0" err="1" smtClean="0"/>
              <a:t>Portabilidade</a:t>
            </a:r>
            <a:endParaRPr lang="en-US" dirty="0" smtClean="0"/>
          </a:p>
          <a:p>
            <a:r>
              <a:rPr lang="en-US" dirty="0" err="1" smtClean="0"/>
              <a:t>Manutenabilidade</a:t>
            </a:r>
            <a:endParaRPr lang="en-US" dirty="0" smtClean="0"/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Disponibilidade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Usabilidade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Simplicidade no cadastro de doador;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Manuais de ajuda para usuário;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Componentes da interface do usuário autoexplicativos;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8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Portabilidade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Disponibilidade em qualquer dispositivo com suporte a navegador e acesso internet;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Acessível como </a:t>
            </a:r>
            <a:r>
              <a:rPr lang="pt-B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plataforma </a:t>
            </a:r>
            <a:r>
              <a:rPr lang="pt-B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99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Manutenibilidade</a:t>
            </a:r>
            <a:endParaRPr lang="pt-B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Utilização de boas práticas e </a:t>
            </a:r>
            <a:r>
              <a:rPr lang="pt-BR" sz="2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r>
              <a:rPr lang="pt-BR" sz="28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Guides</a:t>
            </a:r>
            <a:r>
              <a:rPr lang="pt-BR" sz="28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disponíveis para frameworks utilizados.</a:t>
            </a:r>
          </a:p>
        </p:txBody>
      </p:sp>
    </p:spTree>
    <p:extLst>
      <p:ext uri="{BB962C8B-B14F-4D97-AF65-F5344CB8AC3E}">
        <p14:creationId xmlns:p14="http://schemas.microsoft.com/office/powerpoint/2010/main" val="296538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Criptografia de senhas no banco de dados.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Endpoints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webservice acessíveis apenas por clientes autenticados, exceto </a:t>
            </a:r>
            <a:r>
              <a:rPr lang="pt-B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registro.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092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Disponibilidade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 médio de resposta (A depender do servidor cloud contratado pelo cliente)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404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subsistemas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9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3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172</Words>
  <Application>Microsoft Office PowerPoint</Application>
  <PresentationFormat>Apresentação na tela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DejaVu Sans</vt:lpstr>
      <vt:lpstr>Office Theme</vt:lpstr>
      <vt:lpstr>Apresentação do PowerPoint</vt:lpstr>
      <vt:lpstr>Agenda</vt:lpstr>
      <vt:lpstr>Atributos de qualidade do sistema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&lt;&lt;Nome do Projeto&gt;&gt; Documento de Arquitetura</dc:title>
  <dc:subject/>
  <dc:creator>Ednaldo</dc:creator>
  <dc:description/>
  <cp:lastModifiedBy>tie-X</cp:lastModifiedBy>
  <cp:revision>38</cp:revision>
  <dcterms:created xsi:type="dcterms:W3CDTF">2015-12-01T19:44:25Z</dcterms:created>
  <dcterms:modified xsi:type="dcterms:W3CDTF">2017-03-25T00:53:38Z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