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0E341E-80E4-4DEA-B739-8913F8853E7B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A6864C-82C1-407C-8E89-FD7EA53914D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 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 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 descr=""/>
          <p:cNvPicPr/>
          <p:nvPr/>
        </p:nvPicPr>
        <p:blipFill>
          <a:blip r:embed="rId1"/>
          <a:stretch/>
        </p:blipFill>
        <p:spPr>
          <a:xfrm>
            <a:off x="3573720" y="942840"/>
            <a:ext cx="1870560" cy="16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511200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Login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instituições de caridade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categorias de itens de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Realizar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Mensageiros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Realizar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Registrar entrega de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683640" y="1253880"/>
          <a:ext cx="7920000" cy="342828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Campanhas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metas de campanha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Acompanhamento de doações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Acompanhamento de coletas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Instituições devem ser cadastradas previamente por um “Super Usuário” para que possam operar o sistema.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doador só poderá doar um item que tinha sido pré-cadastro por uma instituição.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mensageiro deve haver sido cadastrado previamente pela instituição para ter acesso ao aplicativo.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estar ciente sobre necessidade de contato a qualquer momentos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440" cy="448416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no desenvolvimento e finalização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15900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Application>LibreOffice/5.1.6.2$Linux_X86_64 LibreOffice_project/10m0$Build-2</Application>
  <Words>472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2017-04-25T19:29:27Z</dcterms:modified>
  <cp:revision>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