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AjudeMais/AjudeMais/tree/development/Sistema/002-Implementacao/ajudeMais-ws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travis-ci.org/AjudeMais/AjudeMais/builds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 descr=""/>
          <p:cNvPicPr/>
          <p:nvPr/>
        </p:nvPicPr>
        <p:blipFill>
          <a:blip r:embed="rId1"/>
          <a:stretch/>
        </p:blipFill>
        <p:spPr>
          <a:xfrm>
            <a:off x="3808800" y="828000"/>
            <a:ext cx="1371600" cy="13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5392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5392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84280" y="1727280"/>
            <a:ext cx="85392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337320" y="1756440"/>
            <a:ext cx="85392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9080" indent="-285120" algn="just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Verificar atividades dos demais membros e manter código atualizado, a fim de evitar conflitos de versão do código.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2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Gerar Relatório (Dashboard Instituição e Administrador)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Novo Fluxo para cancelamento de coleta (Mensageiro)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Correções nos aplicativos 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5392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Gerar Relatórios (Dashboard Instituição e Adminstrador)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Novo Fluxo para cancelamento de coleta (Mensageiro)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Correções nos aplicativos 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5392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Implementação de notificação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doações para uma camapanha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9720" indent="-45576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metas de uma campanha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6480" y="29052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200" cy="45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9080" indent="-285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 rot="4200">
            <a:off x="361080" y="1445040"/>
            <a:ext cx="8605800" cy="229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5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b="0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0" y="3429000"/>
            <a:ext cx="9147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https://travis-ci.org/AjudeMais/AjudeMais/builds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  <Words>983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2017-06-22T16:02:33Z</dcterms:created>
  <dc:creator>Ednaldo</dc:creator>
  <dc:description/>
  <dc:language>pt-BR</dc:language>
  <cp:lastModifiedBy/>
  <dcterms:modified xsi:type="dcterms:W3CDTF">2017-07-26T16:35:24Z</dcterms:modified>
  <cp:revision>86</cp:revision>
  <dc:subject/>
  <dc:title>&lt;&lt;Projeto XXX&gt;&gt; Apresentação dos Resultados da Iteração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1046-10.1.0.5672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