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326" r:id="rId2"/>
    <p:sldId id="436" r:id="rId3"/>
    <p:sldId id="437" r:id="rId4"/>
    <p:sldId id="438" r:id="rId5"/>
    <p:sldId id="439" r:id="rId6"/>
    <p:sldId id="435" r:id="rId7"/>
    <p:sldId id="363" r:id="rId8"/>
    <p:sldId id="441" r:id="rId9"/>
    <p:sldId id="442" r:id="rId10"/>
    <p:sldId id="444" r:id="rId11"/>
    <p:sldId id="440" r:id="rId12"/>
    <p:sldId id="44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4660"/>
  </p:normalViewPr>
  <p:slideViewPr>
    <p:cSldViewPr snapToGrid="0">
      <p:cViewPr varScale="1">
        <p:scale>
          <a:sx n="87" d="100"/>
          <a:sy n="87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129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1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1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26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63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59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0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7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7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25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15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Testing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7613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40" y="675037"/>
            <a:ext cx="11438611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0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990"/>
          <a:stretch/>
        </p:blipFill>
        <p:spPr>
          <a:xfrm>
            <a:off x="457200" y="631301"/>
            <a:ext cx="11016762" cy="50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4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29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JEST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Jest is a popular </a:t>
            </a:r>
            <a:r>
              <a:rPr lang="en-US" b="1" dirty="0"/>
              <a:t>JavaScript testing framework </a:t>
            </a:r>
            <a:r>
              <a:rPr lang="en-US" dirty="0"/>
              <a:t>developed by Facebook. </a:t>
            </a:r>
            <a:endParaRPr lang="en-US" dirty="0" smtClean="0"/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It </a:t>
            </a:r>
            <a:r>
              <a:rPr lang="en-US" dirty="0"/>
              <a:t>is widely used for testing JavaScript code, including React applications. </a:t>
            </a:r>
            <a:endParaRPr lang="en-US" dirty="0" smtClean="0"/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Jest </a:t>
            </a:r>
            <a:r>
              <a:rPr lang="en-US" dirty="0"/>
              <a:t>provides a simple and </a:t>
            </a:r>
            <a:r>
              <a:rPr lang="en-US" b="1" dirty="0"/>
              <a:t>efficient way to write unit tests </a:t>
            </a:r>
            <a:r>
              <a:rPr lang="en-US" dirty="0"/>
              <a:t>and ensures that your code works as expected</a:t>
            </a:r>
            <a:r>
              <a:rPr lang="en-US" dirty="0" smtClean="0"/>
              <a:t>.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If </a:t>
            </a:r>
            <a:r>
              <a:rPr lang="en-US" dirty="0"/>
              <a:t>you're using Create React App, Jest is configured out of the box. </a:t>
            </a:r>
            <a:endParaRPr lang="en-US" dirty="0" smtClean="0"/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You </a:t>
            </a:r>
            <a:r>
              <a:rPr lang="en-US" dirty="0"/>
              <a:t>can run tests using the </a:t>
            </a:r>
            <a:r>
              <a:rPr lang="en-US" b="1" dirty="0" err="1"/>
              <a:t>npm</a:t>
            </a:r>
            <a:r>
              <a:rPr lang="en-US" b="1" dirty="0"/>
              <a:t> test </a:t>
            </a:r>
            <a:r>
              <a:rPr lang="en-US" dirty="0"/>
              <a:t>command.</a:t>
            </a:r>
          </a:p>
        </p:txBody>
      </p:sp>
    </p:spTree>
    <p:extLst>
      <p:ext uri="{BB962C8B-B14F-4D97-AF65-F5344CB8AC3E}">
        <p14:creationId xmlns:p14="http://schemas.microsoft.com/office/powerpoint/2010/main" val="364541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JEST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86962" y="1889696"/>
            <a:ext cx="9968718" cy="40233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 from "react";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Form()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return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&lt;div&gt;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&lt;h1&gt;React Test - JEST&lt;/h1&gt;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&lt;input type="text"&gt;&lt;/input&gt;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&lt;button&gt;Submit&lt;/button&gt;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Form;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88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JEST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86962" y="1889696"/>
            <a:ext cx="9968718" cy="40233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//App.test.js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render, screen } from "@testing-library/react";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App from "./App";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("renders heading React App", () =&gt;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render(&lt;App /&gt;);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linkElement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screen.getByText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(/React Test - JEST/</a:t>
            </a:r>
            <a:r>
              <a:rPr lang="en-US" sz="1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expect(</a:t>
            </a:r>
            <a:r>
              <a:rPr lang="en-US" sz="1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linkElement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toBeInTheDocument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18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9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JEST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86962" y="1889696"/>
            <a:ext cx="9968718" cy="40233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("renders textbox", () =&gt;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render(&lt;App /&gt;);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textInput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screen.getByRole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("textbox");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expect(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textInput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toBeInTheDocument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test("renders button", () =&gt;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render(&lt;App /&gt;);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screen.getByRole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("button");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expect(button).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toBeInTheDocument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92312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Deploying React App to Web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11062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Deploying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Deploying </a:t>
            </a:r>
            <a:r>
              <a:rPr lang="en-US" dirty="0">
                <a:solidFill>
                  <a:schemeClr val="accent6"/>
                </a:solidFill>
              </a:rPr>
              <a:t>using </a:t>
            </a:r>
            <a:r>
              <a:rPr lang="en-US" b="1" i="1" dirty="0" err="1">
                <a:solidFill>
                  <a:schemeClr val="accent6"/>
                </a:solidFill>
              </a:rPr>
              <a:t>Netlify</a:t>
            </a:r>
            <a:r>
              <a:rPr lang="en-US" b="1" i="1" dirty="0">
                <a:solidFill>
                  <a:schemeClr val="accent6"/>
                </a:solidFill>
              </a:rPr>
              <a:t> </a:t>
            </a:r>
            <a:r>
              <a:rPr lang="en-US" dirty="0" smtClean="0"/>
              <a:t>drag-and-drop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One of the coolest features that </a:t>
            </a:r>
            <a:r>
              <a:rPr lang="en-US" dirty="0" err="1"/>
              <a:t>Netlify</a:t>
            </a:r>
            <a:r>
              <a:rPr lang="en-US" dirty="0"/>
              <a:t> offers is the ability to drag and drop your site folder on the </a:t>
            </a:r>
            <a:r>
              <a:rPr lang="en-US" dirty="0" err="1"/>
              <a:t>Netlify</a:t>
            </a:r>
            <a:r>
              <a:rPr lang="en-US" dirty="0"/>
              <a:t> dashboard and have it deploy your app like magic</a:t>
            </a:r>
            <a:r>
              <a:rPr lang="en-US" dirty="0" smtClean="0"/>
              <a:t>.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You can also connect GitHub, </a:t>
            </a:r>
            <a:r>
              <a:rPr lang="en-US" dirty="0" err="1"/>
              <a:t>GitLab</a:t>
            </a:r>
            <a:r>
              <a:rPr lang="en-US" dirty="0"/>
              <a:t>, or </a:t>
            </a:r>
            <a:r>
              <a:rPr lang="en-US" dirty="0" err="1"/>
              <a:t>Bitbucket</a:t>
            </a:r>
            <a:r>
              <a:rPr lang="en-US" dirty="0"/>
              <a:t>, depending on where your project is stored. This allows automatic deployment whenever you push your changes.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For your React app, you’ll have to </a:t>
            </a:r>
            <a:r>
              <a:rPr lang="en-US" b="1" dirty="0">
                <a:solidFill>
                  <a:schemeClr val="accent6"/>
                </a:solidFill>
              </a:rPr>
              <a:t>drag and drop the build folder </a:t>
            </a:r>
            <a:r>
              <a:rPr lang="en-US" dirty="0"/>
              <a:t>onto the </a:t>
            </a:r>
            <a:r>
              <a:rPr lang="en-US" dirty="0" err="1"/>
              <a:t>Netlify</a:t>
            </a:r>
            <a:r>
              <a:rPr lang="en-US" dirty="0"/>
              <a:t> Dashboard. Run </a:t>
            </a:r>
            <a:r>
              <a:rPr lang="en-US" b="1" dirty="0" err="1">
                <a:solidFill>
                  <a:schemeClr val="accent6"/>
                </a:solidFill>
              </a:rPr>
              <a:t>npm</a:t>
            </a:r>
            <a:r>
              <a:rPr lang="en-US" b="1" dirty="0">
                <a:solidFill>
                  <a:schemeClr val="accent6"/>
                </a:solidFill>
              </a:rPr>
              <a:t> run build </a:t>
            </a:r>
            <a:r>
              <a:rPr lang="en-US" dirty="0"/>
              <a:t>beforehand to deploy the latest build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315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0891" r="1014"/>
          <a:stretch/>
        </p:blipFill>
        <p:spPr>
          <a:xfrm>
            <a:off x="329142" y="1186962"/>
            <a:ext cx="11657916" cy="355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162" y="1141856"/>
            <a:ext cx="8957303" cy="408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0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5080</TotalTime>
  <Words>217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Retrospect</vt:lpstr>
      <vt:lpstr>Testing</vt:lpstr>
      <vt:lpstr>JEST</vt:lpstr>
      <vt:lpstr>JEST</vt:lpstr>
      <vt:lpstr>JEST</vt:lpstr>
      <vt:lpstr>JEST</vt:lpstr>
      <vt:lpstr>Deploying React App to Web</vt:lpstr>
      <vt:lpstr>Deploying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Lenovo</dc:creator>
  <cp:lastModifiedBy>Lenovo</cp:lastModifiedBy>
  <cp:revision>394</cp:revision>
  <dcterms:created xsi:type="dcterms:W3CDTF">2023-03-06T05:38:52Z</dcterms:created>
  <dcterms:modified xsi:type="dcterms:W3CDTF">2024-01-05T04:27:31Z</dcterms:modified>
</cp:coreProperties>
</file>