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309" r:id="rId2"/>
    <p:sldId id="305" r:id="rId3"/>
    <p:sldId id="274" r:id="rId4"/>
    <p:sldId id="436" r:id="rId5"/>
    <p:sldId id="312" r:id="rId6"/>
    <p:sldId id="287" r:id="rId7"/>
    <p:sldId id="431" r:id="rId8"/>
    <p:sldId id="432" r:id="rId9"/>
    <p:sldId id="433" r:id="rId10"/>
    <p:sldId id="434" r:id="rId11"/>
    <p:sldId id="288" r:id="rId12"/>
    <p:sldId id="444" r:id="rId13"/>
    <p:sldId id="445" r:id="rId14"/>
    <p:sldId id="294" r:id="rId15"/>
    <p:sldId id="437" r:id="rId16"/>
    <p:sldId id="438" r:id="rId17"/>
    <p:sldId id="440" r:id="rId18"/>
    <p:sldId id="439" r:id="rId19"/>
    <p:sldId id="442" r:id="rId20"/>
    <p:sldId id="441" r:id="rId21"/>
    <p:sldId id="443" r:id="rId22"/>
    <p:sldId id="43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3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&amp;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Styling React Using Normal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 smtClean="0"/>
              <a:t>In </a:t>
            </a:r>
            <a:r>
              <a:rPr lang="en-US" sz="2200" dirty="0"/>
              <a:t>the external CSS styling technique, we basically create an external CSS file for each component and do the required styling of </a:t>
            </a:r>
            <a:r>
              <a:rPr lang="en-US" sz="2200" dirty="0" smtClean="0"/>
              <a:t>classes </a:t>
            </a:r>
            <a:r>
              <a:rPr lang="en-US" sz="2200" dirty="0"/>
              <a:t>and use those class names inside the component.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is a convention that name of the external CSS file same as the name of the component with ‘.</a:t>
            </a:r>
            <a:r>
              <a:rPr lang="en-US" sz="2200" dirty="0" err="1"/>
              <a:t>css</a:t>
            </a:r>
            <a:r>
              <a:rPr lang="en-US" sz="2200" dirty="0"/>
              <a:t>’ extension.</a:t>
            </a:r>
          </a:p>
        </p:txBody>
      </p:sp>
    </p:spTree>
    <p:extLst>
      <p:ext uri="{BB962C8B-B14F-4D97-AF65-F5344CB8AC3E}">
        <p14:creationId xmlns:p14="http://schemas.microsoft.com/office/powerpoint/2010/main" val="17748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Radium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 Radium</a:t>
            </a:r>
            <a:r>
              <a:rPr lang="en-US" sz="2400" b="1" dirty="0"/>
              <a:t> </a:t>
            </a:r>
            <a:r>
              <a:rPr lang="en-US" sz="2400" dirty="0"/>
              <a:t>is a popular </a:t>
            </a:r>
            <a:r>
              <a:rPr lang="en-US" sz="2400" dirty="0" err="1"/>
              <a:t>npm</a:t>
            </a:r>
            <a:r>
              <a:rPr lang="en-US" sz="2400" dirty="0"/>
              <a:t> package for React which allows us to use inline styling with pseudo selectors and media queries.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Without </a:t>
            </a:r>
            <a:r>
              <a:rPr lang="en-US" sz="2400" dirty="0"/>
              <a:t>this third party package, one can not do inline styling with pseudo selectors because React doesn’t allow us to use pseudo-selectors in inline styling. 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 Examples </a:t>
            </a:r>
            <a:r>
              <a:rPr lang="en-US" sz="2400" b="1" dirty="0"/>
              <a:t>of pseudo-selectors:</a:t>
            </a:r>
            <a:r>
              <a:rPr lang="en-US" sz="2400" dirty="0"/>
              <a:t> hover, visited, link, etc.</a:t>
            </a:r>
          </a:p>
        </p:txBody>
      </p:sp>
    </p:spTree>
    <p:extLst>
      <p:ext uri="{BB962C8B-B14F-4D97-AF65-F5344CB8AC3E}">
        <p14:creationId xmlns:p14="http://schemas.microsoft.com/office/powerpoint/2010/main" val="3867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Radium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Radium from 'radium';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 =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container: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textAlign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'center',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padding: '20px',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'#e0e0e0',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':hover':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'#a0a0a0',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Radium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heading: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color: 'blue',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'24px',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style={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styles.container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 style={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styles.heading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}&gt;Hello, Radium!&lt;/h1&gt;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Wrap your functional component with Radium to enable inline styles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Radium(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15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UI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Introduction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Installation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 smtClean="0"/>
              <a:t>Appbar</a:t>
            </a:r>
            <a:r>
              <a:rPr lang="en-US" sz="2200" dirty="0" smtClean="0"/>
              <a:t>, UI Toolbar, </a:t>
            </a:r>
            <a:r>
              <a:rPr lang="en-US" sz="2200" dirty="0" err="1" smtClean="0"/>
              <a:t>Navbar</a:t>
            </a:r>
            <a:r>
              <a:rPr lang="en-US" sz="2200" dirty="0" smtClean="0"/>
              <a:t>, Button, Card, Checkbox, Grid, Paper, </a:t>
            </a:r>
            <a:r>
              <a:rPr lang="en-US" sz="2200" dirty="0" err="1" smtClean="0"/>
              <a:t>IconButton</a:t>
            </a:r>
            <a:r>
              <a:rPr lang="en-US" sz="2200" dirty="0" smtClean="0"/>
              <a:t>..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Rendering a button</a:t>
            </a:r>
            <a:endParaRPr lang="en-US" sz="2200" dirty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Typography, Templates for Business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Style Material UI components with own CSS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81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UI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Material-UI </a:t>
            </a:r>
            <a:r>
              <a:rPr lang="en-US" sz="2400" dirty="0"/>
              <a:t>is a popular React UI framework that provides a set of pre-designed and customizable React components based on Google's Material Design </a:t>
            </a:r>
            <a:r>
              <a:rPr lang="en-US" sz="2400" dirty="0" smtClean="0"/>
              <a:t>guidelines.</a:t>
            </a:r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Material </a:t>
            </a:r>
            <a:r>
              <a:rPr lang="en-US" sz="2400" dirty="0"/>
              <a:t>Design is a design language developed by Google, emphasizing principles such as simplicity, consistency, and a tangible, realistic user experience.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Material-UI </a:t>
            </a:r>
            <a:r>
              <a:rPr lang="en-US" sz="2400" dirty="0"/>
              <a:t>allows developers to quickly build attractive and responsive user interfaces by using a set of well-designed components.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34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</a:t>
            </a:r>
            <a:r>
              <a:rPr lang="en-US" b="1" dirty="0" smtClean="0"/>
              <a:t>UI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dirty="0" smtClean="0"/>
              <a:t>Wide </a:t>
            </a:r>
            <a:r>
              <a:rPr lang="en-US" sz="2400" b="1" dirty="0"/>
              <a:t>Range of Pre-built Components </a:t>
            </a:r>
            <a:endParaRPr lang="en-US" sz="2400" b="1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 smtClean="0"/>
              <a:t>Material </a:t>
            </a:r>
            <a:r>
              <a:rPr lang="en-US" sz="2400" dirty="0"/>
              <a:t>UI provides a comprehensive library of pre-built components, including buttons, forms, cards, and more.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These </a:t>
            </a:r>
            <a:r>
              <a:rPr lang="en-US" sz="2400" dirty="0"/>
              <a:t>components are designed to be highly customizable and can be easily integrated into any web application.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1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</a:t>
            </a:r>
            <a:r>
              <a:rPr lang="en-US" b="1" dirty="0" smtClean="0"/>
              <a:t>UI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dirty="0" smtClean="0"/>
              <a:t>Responsive </a:t>
            </a:r>
            <a:r>
              <a:rPr lang="en-US" sz="2400" b="1" dirty="0"/>
              <a:t>Design </a:t>
            </a:r>
            <a:endParaRPr lang="en-US" sz="2400" b="1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 smtClean="0"/>
              <a:t>Material </a:t>
            </a:r>
            <a:r>
              <a:rPr lang="en-US" sz="2400" dirty="0"/>
              <a:t>UI follows the principles of responsive design, ensuring that the user interface adapts seamlessly to different screen sizes and devices.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allows for a consistent and optimized user experience across all platforms.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96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</a:t>
            </a:r>
            <a:r>
              <a:rPr lang="en-US" b="1" dirty="0" smtClean="0"/>
              <a:t>UI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dirty="0" smtClean="0"/>
              <a:t>Easy </a:t>
            </a:r>
            <a:r>
              <a:rPr lang="en-US" sz="2400" b="1" dirty="0"/>
              <a:t>Customization through Theming </a:t>
            </a:r>
            <a:endParaRPr lang="en-US" sz="2400" b="1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 smtClean="0"/>
              <a:t>One </a:t>
            </a:r>
            <a:r>
              <a:rPr lang="en-US" sz="2400" dirty="0"/>
              <a:t>of the key advantages of Material UI is its theming system, which allows developers to easily customize the look and feel of their application.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a few lines of code, developers can change the color palette, typography, and other visual aspects of the UI to match their brand or design preferences.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73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</a:t>
            </a:r>
            <a:r>
              <a:rPr lang="en-US" b="1" dirty="0" smtClean="0"/>
              <a:t>UI Integration with React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Material </a:t>
            </a:r>
            <a:r>
              <a:rPr lang="en-US" sz="2400" dirty="0"/>
              <a:t>UI, a popular UI framework, can be easily integrated with React, a widely used JavaScript library for building user interfaces.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integration provides several benefits and allows developers to create visually appealing and responsive applications.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Use </a:t>
            </a:r>
            <a:r>
              <a:rPr lang="en-US" sz="2400" dirty="0"/>
              <a:t>This Command for installing Material </a:t>
            </a:r>
            <a:r>
              <a:rPr lang="en-US" sz="2400" dirty="0" err="1"/>
              <a:t>Ui</a:t>
            </a:r>
            <a:r>
              <a:rPr lang="en-US" sz="2400" dirty="0"/>
              <a:t> in Project </a:t>
            </a:r>
            <a:endParaRPr lang="en-US" sz="2400" dirty="0" smtClean="0"/>
          </a:p>
          <a:p>
            <a:pPr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err="1" smtClean="0"/>
              <a:t>npm</a:t>
            </a:r>
            <a:r>
              <a:rPr lang="en-US" sz="2400" b="1" dirty="0" smtClean="0"/>
              <a:t> </a:t>
            </a:r>
            <a:r>
              <a:rPr lang="en-US" sz="2400" b="1" dirty="0" err="1"/>
              <a:t>i</a:t>
            </a:r>
            <a:r>
              <a:rPr lang="en-US" sz="2400" b="1" dirty="0"/>
              <a:t> @</a:t>
            </a:r>
            <a:r>
              <a:rPr lang="en-US" sz="2400" b="1" dirty="0" err="1"/>
              <a:t>mui</a:t>
            </a:r>
            <a:r>
              <a:rPr lang="en-US" sz="2400" b="1" dirty="0"/>
              <a:t>/material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550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List is a collection of elements.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The </a:t>
            </a:r>
            <a:r>
              <a:rPr lang="en-US" sz="2200" dirty="0"/>
              <a:t>map() </a:t>
            </a:r>
            <a:r>
              <a:rPr lang="en-US" sz="2200" dirty="0" smtClean="0"/>
              <a:t>function </a:t>
            </a:r>
            <a:r>
              <a:rPr lang="en-US" sz="2200" dirty="0"/>
              <a:t>is used </a:t>
            </a:r>
            <a:r>
              <a:rPr lang="en-US" sz="2200" dirty="0" smtClean="0"/>
              <a:t>for </a:t>
            </a:r>
            <a:r>
              <a:rPr lang="en-US" sz="2200" dirty="0"/>
              <a:t>traversing the list element, and for updates, we enclosed them between </a:t>
            </a:r>
            <a:r>
              <a:rPr lang="en-US" sz="2200" b="1" dirty="0"/>
              <a:t>curly braces {}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Finally</a:t>
            </a:r>
            <a:r>
              <a:rPr lang="en-US" sz="2200" dirty="0"/>
              <a:t>, we assign the array elements to </a:t>
            </a:r>
            <a:r>
              <a:rPr lang="en-US" sz="2200" dirty="0" err="1"/>
              <a:t>listItems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Now</a:t>
            </a:r>
            <a:r>
              <a:rPr lang="en-US" sz="2200" dirty="0"/>
              <a:t>, include this new list inside </a:t>
            </a:r>
            <a:r>
              <a:rPr lang="en-US" sz="2200" b="1" dirty="0"/>
              <a:t>&lt;</a:t>
            </a:r>
            <a:r>
              <a:rPr lang="en-US" sz="2200" b="1" dirty="0" err="1"/>
              <a:t>ul</a:t>
            </a:r>
            <a:r>
              <a:rPr lang="en-US" sz="2200" b="1" dirty="0"/>
              <a:t>&gt; &lt;/</a:t>
            </a:r>
            <a:r>
              <a:rPr lang="en-US" sz="2200" b="1" dirty="0" err="1"/>
              <a:t>ul</a:t>
            </a:r>
            <a:r>
              <a:rPr lang="en-US" sz="2200" b="1" dirty="0"/>
              <a:t>&gt;</a:t>
            </a:r>
            <a:r>
              <a:rPr lang="en-US" sz="2200" dirty="0"/>
              <a:t> elements and render it to the DOM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76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Material </a:t>
            </a:r>
            <a:r>
              <a:rPr lang="en-US" b="1" dirty="0" smtClean="0"/>
              <a:t>UI Components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53961"/>
              </p:ext>
            </p:extLst>
          </p:nvPr>
        </p:nvGraphicFramePr>
        <p:xfrm>
          <a:off x="1213338" y="2338630"/>
          <a:ext cx="9942342" cy="294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53">
                  <a:extLst>
                    <a:ext uri="{9D8B030D-6E8A-4147-A177-3AD203B41FA5}">
                      <a16:colId xmlns:a16="http://schemas.microsoft.com/office/drawing/2014/main" val="844756940"/>
                    </a:ext>
                  </a:extLst>
                </a:gridCol>
                <a:gridCol w="4045522">
                  <a:extLst>
                    <a:ext uri="{9D8B030D-6E8A-4147-A177-3AD203B41FA5}">
                      <a16:colId xmlns:a16="http://schemas.microsoft.com/office/drawing/2014/main" val="3279774264"/>
                    </a:ext>
                  </a:extLst>
                </a:gridCol>
                <a:gridCol w="4472467">
                  <a:extLst>
                    <a:ext uri="{9D8B030D-6E8A-4147-A177-3AD203B41FA5}">
                      <a16:colId xmlns:a16="http://schemas.microsoft.com/office/drawing/2014/main" val="876127077"/>
                    </a:ext>
                  </a:extLst>
                </a:gridCol>
              </a:tblGrid>
              <a:tr h="4276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Component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Usage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71073"/>
                  </a:ext>
                </a:extLst>
              </a:tr>
              <a:tr h="839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A clickable element used for triggering actions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Add a button to your page and define an </a:t>
                      </a:r>
                      <a:r>
                        <a:rPr lang="en-US" sz="1600" dirty="0" err="1" smtClean="0"/>
                        <a:t>onClick</a:t>
                      </a:r>
                      <a:r>
                        <a:rPr lang="en-US" sz="1600" dirty="0" smtClean="0"/>
                        <a:t> event handler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59756"/>
                  </a:ext>
                </a:extLst>
              </a:tr>
              <a:tr h="839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Card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A container component used for displaying content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Wrap your content in a Card component to give it a card-like appearance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19564"/>
                  </a:ext>
                </a:extLst>
              </a:tr>
              <a:tr h="839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A set of input fields and controls used for data entry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Use the Form component to create a form with input fields and validation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Home(){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eturn(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&lt;Container&gt;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&lt;Typography&gt;My first MUI page&lt;/Typography&gt;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variant=“contained” color=“primary”&gt;Click me&lt;/Button&gt;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&lt;/Container&gt;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Home;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A </a:t>
            </a:r>
            <a:r>
              <a:rPr lang="en-US" sz="2200" dirty="0"/>
              <a:t>key is a unique identifier.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In </a:t>
            </a:r>
            <a:r>
              <a:rPr lang="en-US" sz="2200" dirty="0"/>
              <a:t>React, it is used to identify which items have changed, updated, or deleted from the Lists.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is useful when we dynamically created components or when the users alter the lists.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also helps to determine which components in a collection needs to be re-rendered instead of re-rendering the entire set of components every time.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and Keys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5"/>
            <a:ext cx="9968718" cy="4317673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ListKeys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items = 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"laptop" 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{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2,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"phone" },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&lt;h1&gt;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ListKeys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items.map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((item) =&gt;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&lt;li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key={item.id}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item.pname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))}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&lt;/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Styling React Using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06743" cy="4023360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Inline Styling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CSS </a:t>
            </a:r>
            <a:r>
              <a:rPr lang="en-US" sz="2400" dirty="0"/>
              <a:t>Stylesheet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CSS </a:t>
            </a:r>
            <a:r>
              <a:rPr lang="en-US" sz="2400" dirty="0"/>
              <a:t>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Using CSS</a:t>
            </a:r>
          </a:p>
        </p:txBody>
      </p:sp>
    </p:spTree>
    <p:extLst>
      <p:ext uri="{BB962C8B-B14F-4D97-AF65-F5344CB8AC3E}">
        <p14:creationId xmlns:p14="http://schemas.microsoft.com/office/powerpoint/2010/main" val="26152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Styling React Using 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 smtClean="0"/>
              <a:t>In </a:t>
            </a:r>
            <a:r>
              <a:rPr lang="en-US" sz="2200" dirty="0"/>
              <a:t>inline styling basically we create objects of style.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And </a:t>
            </a:r>
            <a:r>
              <a:rPr lang="en-US" sz="2200" dirty="0"/>
              <a:t>render it inside the components in style attribute using the React technique to incorporate JavaScript variable inside the JSX (Using ‘{ }’ )</a:t>
            </a:r>
          </a:p>
        </p:txBody>
      </p:sp>
    </p:spTree>
    <p:extLst>
      <p:ext uri="{BB962C8B-B14F-4D97-AF65-F5344CB8AC3E}">
        <p14:creationId xmlns:p14="http://schemas.microsoft.com/office/powerpoint/2010/main" val="39471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Styling React Using Inline CSS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Styling = () =&gt;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pstyle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color: "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 style={{ color: "green" }}&gt;Inline Style in JSX Example&lt;/h1&gt;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 style={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pstyle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}&gt;This is a paragraph with inline styles applied&lt;/p&gt;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Styling;</a:t>
            </a:r>
          </a:p>
        </p:txBody>
      </p:sp>
    </p:spTree>
    <p:extLst>
      <p:ext uri="{BB962C8B-B14F-4D97-AF65-F5344CB8AC3E}">
        <p14:creationId xmlns:p14="http://schemas.microsoft.com/office/powerpoint/2010/main" val="20219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900</Words>
  <Application>Microsoft Office PowerPoint</Application>
  <PresentationFormat>Widescreen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Retrospect</vt:lpstr>
      <vt:lpstr>List &amp; Key</vt:lpstr>
      <vt:lpstr>List</vt:lpstr>
      <vt:lpstr>Key</vt:lpstr>
      <vt:lpstr>List and Keys</vt:lpstr>
      <vt:lpstr>Styling</vt:lpstr>
      <vt:lpstr>Styling React Using CSS</vt:lpstr>
      <vt:lpstr>Styling React Using CSS</vt:lpstr>
      <vt:lpstr>Styling React Using Inline CSS</vt:lpstr>
      <vt:lpstr>Styling React Using Inline CSS</vt:lpstr>
      <vt:lpstr>Styling React Using Normal CSS</vt:lpstr>
      <vt:lpstr>Radium</vt:lpstr>
      <vt:lpstr>Radium</vt:lpstr>
      <vt:lpstr>Radium</vt:lpstr>
      <vt:lpstr>Material UI</vt:lpstr>
      <vt:lpstr>Material UI</vt:lpstr>
      <vt:lpstr>Material UI Features</vt:lpstr>
      <vt:lpstr>Material UI Features</vt:lpstr>
      <vt:lpstr>Material UI Features</vt:lpstr>
      <vt:lpstr>Material UI Integration with React</vt:lpstr>
      <vt:lpstr>Material UI Components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Lenovo</dc:creator>
  <cp:lastModifiedBy>Lenovo</cp:lastModifiedBy>
  <cp:revision>387</cp:revision>
  <dcterms:created xsi:type="dcterms:W3CDTF">2023-03-06T05:38:52Z</dcterms:created>
  <dcterms:modified xsi:type="dcterms:W3CDTF">2023-12-15T04:50:38Z</dcterms:modified>
</cp:coreProperties>
</file>