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449" r:id="rId2"/>
    <p:sldId id="448" r:id="rId3"/>
    <p:sldId id="458" r:id="rId4"/>
    <p:sldId id="459" r:id="rId5"/>
    <p:sldId id="453" r:id="rId6"/>
    <p:sldId id="450" r:id="rId7"/>
    <p:sldId id="451" r:id="rId8"/>
    <p:sldId id="452" r:id="rId9"/>
    <p:sldId id="455" r:id="rId10"/>
    <p:sldId id="454" r:id="rId11"/>
    <p:sldId id="456" r:id="rId12"/>
    <p:sldId id="457" r:id="rId13"/>
    <p:sldId id="461" r:id="rId14"/>
    <p:sldId id="463" r:id="rId15"/>
    <p:sldId id="465" r:id="rId16"/>
    <p:sldId id="464" r:id="rId17"/>
    <p:sldId id="466" r:id="rId18"/>
    <p:sldId id="468" r:id="rId19"/>
    <p:sldId id="469" r:id="rId20"/>
    <p:sldId id="4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3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Create </a:t>
            </a:r>
            <a:r>
              <a:rPr lang="en-US" b="1" dirty="0"/>
              <a:t>Refs:</a:t>
            </a:r>
            <a:r>
              <a:rPr lang="en-US" dirty="0"/>
              <a:t> Create refs for form elements.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497015"/>
            <a:ext cx="10058400" cy="316523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React, {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useRef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'react';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usernameRef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useRef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passwordRef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useRef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1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Handle </a:t>
            </a:r>
            <a:r>
              <a:rPr lang="en-US" b="1" dirty="0"/>
              <a:t>Form Submission:</a:t>
            </a:r>
            <a:r>
              <a:rPr lang="en-US" dirty="0"/>
              <a:t> Create a function to handle form submission and access input values through refs.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497014"/>
            <a:ext cx="10058400" cy="3480454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(e) =&gt;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Access input values using refs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usernameValue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usernameRef.current.value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passwordValue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passwordRef.current.value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 with the values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console.log('Form submitted:', { username: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usernameValue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password: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passwordValue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76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Render </a:t>
            </a:r>
            <a:r>
              <a:rPr lang="en-US" b="1" dirty="0"/>
              <a:t>Form:</a:t>
            </a:r>
            <a:r>
              <a:rPr lang="en-US" dirty="0"/>
              <a:t> Render the form with uncontrolled input elements.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470637"/>
            <a:ext cx="9567789" cy="368397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&lt;form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&lt;label&gt;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Username: &lt;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type="text" ref={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usernameRef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&lt;/label&gt;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&lt;label&gt;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Password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type="password" ref={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passwordRef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&lt;/label&gt;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 type="submit"&gt;Submit&lt;/button&gt;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56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React Hook Form is a popular library for managing forms in React applications.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is designed to simplify the process of building and handling forms by leveraging React </a:t>
            </a:r>
            <a:r>
              <a:rPr lang="en-US" sz="2200" dirty="0" smtClean="0"/>
              <a:t>hooks.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The </a:t>
            </a:r>
            <a:r>
              <a:rPr lang="en-US" sz="2200" dirty="0"/>
              <a:t>library provides a set of custom hooks that allow you to easily manage form state, validation, and submission in a React application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 err="1"/>
              <a:t>npm</a:t>
            </a:r>
            <a:r>
              <a:rPr lang="en-US" sz="2200" b="1" dirty="0"/>
              <a:t> install react-hook-form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039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Hook-based </a:t>
            </a:r>
            <a:r>
              <a:rPr lang="en-US" b="1" dirty="0"/>
              <a:t>Approach: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React </a:t>
            </a:r>
            <a:r>
              <a:rPr lang="en-US" dirty="0"/>
              <a:t>Hook Form is built on the principles of React hooks. It utilizes hooks such as </a:t>
            </a:r>
            <a:r>
              <a:rPr lang="en-US" dirty="0" err="1"/>
              <a:t>useForm</a:t>
            </a:r>
            <a:r>
              <a:rPr lang="en-US" dirty="0"/>
              <a:t>, </a:t>
            </a:r>
            <a:r>
              <a:rPr lang="en-US" dirty="0" err="1"/>
              <a:t>useFieldArray</a:t>
            </a:r>
            <a:r>
              <a:rPr lang="en-US" dirty="0"/>
              <a:t>, </a:t>
            </a:r>
            <a:r>
              <a:rPr lang="en-US" dirty="0" err="1"/>
              <a:t>useController</a:t>
            </a:r>
            <a:r>
              <a:rPr lang="en-US" dirty="0"/>
              <a:t>, etc., to manage various aspects of form handling.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Minimal </a:t>
            </a:r>
            <a:r>
              <a:rPr lang="en-US" b="1" dirty="0"/>
              <a:t>Re-renders: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One </a:t>
            </a:r>
            <a:r>
              <a:rPr lang="en-US" dirty="0"/>
              <a:t>of the key design goals of React Hook Form is to minimize unnecessary re-renders. It achieves this by using uncontrolled components and avoiding the use of the internal React state for every input change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Form </a:t>
            </a:r>
            <a:r>
              <a:rPr lang="en-US" b="1" dirty="0"/>
              <a:t>State Management: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library provides the </a:t>
            </a:r>
            <a:r>
              <a:rPr lang="en-US" dirty="0" err="1"/>
              <a:t>useForm</a:t>
            </a:r>
            <a:r>
              <a:rPr lang="en-US" dirty="0"/>
              <a:t> hook to manage the overall form state. This includes form values, errors, touched fields, and other relevant information.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Dynamic </a:t>
            </a:r>
            <a:r>
              <a:rPr lang="en-US" b="1" dirty="0"/>
              <a:t>Forms: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React </a:t>
            </a:r>
            <a:r>
              <a:rPr lang="en-US" dirty="0"/>
              <a:t>Hook Form is well-suited for handling dynamic forms where the number of fields or their structure can change dynamically. It provides mechanisms to add, remove, or manipulate form fields dynamically.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Validation Support: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Built-in </a:t>
            </a:r>
            <a:r>
              <a:rPr lang="en-US" dirty="0"/>
              <a:t>support for form validation is provided, and you can easily define validation rules using popular validation libraries like yup. Validation errors are accessible for each form field.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Custom </a:t>
            </a:r>
            <a:r>
              <a:rPr lang="en-US" b="1" dirty="0"/>
              <a:t>Hooks: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library encourages the use of custom hooks to encapsulate and reuse form logic. This makes it easy to create custom hooks for common form-related functionalities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Access to Form State: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Access </a:t>
            </a:r>
            <a:r>
              <a:rPr lang="en-US" dirty="0"/>
              <a:t>to the form state is straightforward, allowing you to interact with and manipulate form data, errors, and other information directly.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Optimized </a:t>
            </a:r>
            <a:r>
              <a:rPr lang="en-US" b="1" dirty="0"/>
              <a:t>for Performance: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React </a:t>
            </a:r>
            <a:r>
              <a:rPr lang="en-US" dirty="0"/>
              <a:t>Hook Form is designed with performance in mind. It avoids unnecessary re-renders, resulting in better performance, especially in large and complex forms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Easy </a:t>
            </a:r>
            <a:r>
              <a:rPr lang="en-US" b="1" dirty="0"/>
              <a:t>Integration with React Ecosystem: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library integrates well with other React features and libraries. It works seamlessly with React Router, state management solutions like </a:t>
            </a:r>
            <a:r>
              <a:rPr lang="en-US" dirty="0" err="1"/>
              <a:t>Redux</a:t>
            </a:r>
            <a:r>
              <a:rPr lang="en-US" dirty="0"/>
              <a:t>, and other React-related tools.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Imperative </a:t>
            </a:r>
            <a:r>
              <a:rPr lang="en-US" b="1" dirty="0"/>
              <a:t>API: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React </a:t>
            </a:r>
            <a:r>
              <a:rPr lang="en-US" dirty="0"/>
              <a:t>Hook Form provides an imperative API that allows you to control form actions programmatically. This can be useful for complex form interactions or custom workflows.</a:t>
            </a:r>
          </a:p>
        </p:txBody>
      </p:sp>
    </p:spTree>
    <p:extLst>
      <p:ext uri="{BB962C8B-B14F-4D97-AF65-F5344CB8AC3E}">
        <p14:creationId xmlns:p14="http://schemas.microsoft.com/office/powerpoint/2010/main" val="23403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Handling </a:t>
            </a:r>
            <a:r>
              <a:rPr lang="en-US" dirty="0"/>
              <a:t>forms in React involves managing the state of form elements and handling user </a:t>
            </a:r>
            <a:r>
              <a:rPr lang="en-US" dirty="0" smtClean="0"/>
              <a:t>input.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React </a:t>
            </a:r>
            <a:r>
              <a:rPr lang="en-US" dirty="0"/>
              <a:t>provides a controlled components approach, where form elements like input, </a:t>
            </a:r>
            <a:r>
              <a:rPr lang="en-US" dirty="0" err="1"/>
              <a:t>textarea</a:t>
            </a:r>
            <a:r>
              <a:rPr lang="en-US" dirty="0"/>
              <a:t>, and select maintain their state in the React component's state.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76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Controlled Components: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In </a:t>
            </a:r>
            <a:r>
              <a:rPr lang="en-US" dirty="0"/>
              <a:t>a controlled component, the form elements are controlled by React state.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store the input values in the component's state and update them through React state </a:t>
            </a:r>
            <a:r>
              <a:rPr lang="en-US" dirty="0" smtClean="0"/>
              <a:t>functions.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Uncontrolled Components: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In </a:t>
            </a:r>
            <a:r>
              <a:rPr lang="en-US" dirty="0"/>
              <a:t>an uncontrolled component, the form elements maintain their state internally.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Refs </a:t>
            </a:r>
            <a:r>
              <a:rPr lang="en-US" dirty="0"/>
              <a:t>are used to get their values when needed.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85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Controlled Component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Initialize </a:t>
            </a:r>
            <a:r>
              <a:rPr lang="en-US" b="1" dirty="0"/>
              <a:t>State:</a:t>
            </a:r>
            <a:r>
              <a:rPr lang="en-US" dirty="0"/>
              <a:t> Initialize the state to store form data.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497014"/>
            <a:ext cx="10058400" cy="314347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'react';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setFormData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username: '',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password: '',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username, password }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Handle </a:t>
            </a:r>
            <a:r>
              <a:rPr lang="en-US" b="1" dirty="0"/>
              <a:t>Input Changes:</a:t>
            </a:r>
            <a:r>
              <a:rPr lang="en-US" dirty="0"/>
              <a:t> Create a function to handle changes in form input and update the state accordingly.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514598"/>
            <a:ext cx="10058400" cy="314347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(e) =&gt;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name, value }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e.target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setFormData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[name]: value,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56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Handle </a:t>
            </a:r>
            <a:r>
              <a:rPr lang="en-US" b="1" dirty="0"/>
              <a:t>Form Submission:</a:t>
            </a:r>
            <a:r>
              <a:rPr lang="en-US" dirty="0"/>
              <a:t> Create a function to handle form submission.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497014"/>
            <a:ext cx="10058400" cy="314347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(e) =&gt; {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Do something with the form data, e.g., send it to a server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console.log('Form submitted:',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687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 Handling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Render </a:t>
            </a:r>
            <a:r>
              <a:rPr lang="en-US" b="1" dirty="0"/>
              <a:t>Form:</a:t>
            </a:r>
            <a:r>
              <a:rPr lang="en-US" dirty="0"/>
              <a:t> Render the form with controlled input elements.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2497014"/>
            <a:ext cx="9462282" cy="3692771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&lt;form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&lt;label&gt;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Username: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type="text"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name="username"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value={username}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&lt;/label&gt;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&lt;label&gt;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Password: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type="password"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name="password"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value={password}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6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&lt;/label&gt;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 type="submit"&gt;Submit&lt;/button&gt;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237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Uncontrolled Component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1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1031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Retrospect</vt:lpstr>
      <vt:lpstr>Form Handling</vt:lpstr>
      <vt:lpstr>Form Handling</vt:lpstr>
      <vt:lpstr>Form Handling</vt:lpstr>
      <vt:lpstr>Controlled Component</vt:lpstr>
      <vt:lpstr>Form Handling</vt:lpstr>
      <vt:lpstr>Form Handling</vt:lpstr>
      <vt:lpstr>Form Handling</vt:lpstr>
      <vt:lpstr>Form Handling</vt:lpstr>
      <vt:lpstr>Uncontrolled Component</vt:lpstr>
      <vt:lpstr>Form Handling</vt:lpstr>
      <vt:lpstr>Form Handling</vt:lpstr>
      <vt:lpstr>Form Handling</vt:lpstr>
      <vt:lpstr>Form Validation</vt:lpstr>
      <vt:lpstr>Form Handling</vt:lpstr>
      <vt:lpstr>Form Handling</vt:lpstr>
      <vt:lpstr>Form Handling</vt:lpstr>
      <vt:lpstr>Form Handling</vt:lpstr>
      <vt:lpstr>Form Handling</vt:lpstr>
      <vt:lpstr>Form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Lenovo</dc:creator>
  <cp:lastModifiedBy>Lenovo</cp:lastModifiedBy>
  <cp:revision>423</cp:revision>
  <dcterms:created xsi:type="dcterms:W3CDTF">2023-03-06T05:38:52Z</dcterms:created>
  <dcterms:modified xsi:type="dcterms:W3CDTF">2024-01-04T03:24:51Z</dcterms:modified>
</cp:coreProperties>
</file>