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1" r:id="rId4"/>
    <p:sldId id="263" r:id="rId5"/>
    <p:sldId id="258" r:id="rId6"/>
    <p:sldId id="269" r:id="rId7"/>
    <p:sldId id="259" r:id="rId8"/>
    <p:sldId id="264" r:id="rId9"/>
    <p:sldId id="265" r:id="rId10"/>
    <p:sldId id="266" r:id="rId11"/>
    <p:sldId id="267" r:id="rId12"/>
    <p:sldId id="268" r:id="rId13"/>
    <p:sldId id="25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C5DA3-BEDF-4F41-AD72-A50AFDD6271F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95E80-272F-4D8F-A773-9FAB345B2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0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</a:rPr>
              <a:t>Science fiction has played an important role in the development of computer science by inspiring and influencing the creation of new technologies.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95E80-272F-4D8F-A773-9FAB345B21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7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3B6-1CC4-4F02-8D46-071E342588B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55E20B-0996-4EEF-89D6-FD393BA2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9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3B6-1CC4-4F02-8D46-071E342588B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55E20B-0996-4EEF-89D6-FD393BA2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3B6-1CC4-4F02-8D46-071E342588B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55E20B-0996-4EEF-89D6-FD393BA233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01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3B6-1CC4-4F02-8D46-071E342588B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55E20B-0996-4EEF-89D6-FD393BA2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81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3B6-1CC4-4F02-8D46-071E342588B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55E20B-0996-4EEF-89D6-FD393BA233E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400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3B6-1CC4-4F02-8D46-071E342588B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55E20B-0996-4EEF-89D6-FD393BA2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35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3B6-1CC4-4F02-8D46-071E342588B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E20B-0996-4EEF-89D6-FD393BA2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2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3B6-1CC4-4F02-8D46-071E342588B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E20B-0996-4EEF-89D6-FD393BA2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3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3B6-1CC4-4F02-8D46-071E342588B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E20B-0996-4EEF-89D6-FD393BA2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1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3B6-1CC4-4F02-8D46-071E342588B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55E20B-0996-4EEF-89D6-FD393BA2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7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3B6-1CC4-4F02-8D46-071E342588B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55E20B-0996-4EEF-89D6-FD393BA2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3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3B6-1CC4-4F02-8D46-071E342588B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55E20B-0996-4EEF-89D6-FD393BA2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3B6-1CC4-4F02-8D46-071E342588B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E20B-0996-4EEF-89D6-FD393BA2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7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3B6-1CC4-4F02-8D46-071E342588B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E20B-0996-4EEF-89D6-FD393BA2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9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3B6-1CC4-4F02-8D46-071E342588B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E20B-0996-4EEF-89D6-FD393BA2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6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3B6-1CC4-4F02-8D46-071E342588B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55E20B-0996-4EEF-89D6-FD393BA2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7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E93B6-1CC4-4F02-8D46-071E342588B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55E20B-0996-4EEF-89D6-FD393BA2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6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F4C4-83D9-5BF8-9F18-FA5561F27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on Science Fiction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669DD-6C2A-B1E7-6CD0-10EB8E0F0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</a:p>
          <a:p>
            <a:r>
              <a:rPr lang="en-US" dirty="0" err="1"/>
              <a:t>Ajut</a:t>
            </a:r>
            <a:r>
              <a:rPr lang="en-US" dirty="0"/>
              <a:t> </a:t>
            </a:r>
            <a:r>
              <a:rPr lang="en-US" dirty="0" err="1"/>
              <a:t>Dangol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8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DC5E-45A8-BE00-BA9F-DA8A76055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57275"/>
            <a:ext cx="8915400" cy="485394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Taser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NASA physicist Jack Cover invented it, </a:t>
            </a:r>
            <a:r>
              <a:rPr lang="en-US" sz="2000" dirty="0">
                <a:solidFill>
                  <a:srgbClr val="000000"/>
                </a:solidFill>
              </a:rPr>
              <a:t>inspired from “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Tom Swift and His Electric Rifle</a:t>
            </a:r>
            <a:r>
              <a:rPr lang="en-US" sz="2000" dirty="0">
                <a:solidFill>
                  <a:srgbClr val="000000"/>
                </a:solidFill>
              </a:rPr>
              <a:t>”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33FA4-4E7D-AB6C-F89C-C10A05184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08" y="2781298"/>
            <a:ext cx="3191808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D46C0-6550-8B84-CF09-4070635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52475"/>
            <a:ext cx="8915400" cy="515874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Holographic Communication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inspired from “Star Wars” and developed by </a:t>
            </a:r>
            <a:r>
              <a:rPr lang="en-US" sz="2000" dirty="0" err="1">
                <a:solidFill>
                  <a:srgbClr val="000000"/>
                </a:solidFill>
              </a:rPr>
              <a:t>Ostendo</a:t>
            </a:r>
            <a:r>
              <a:rPr lang="en-US" sz="2000" dirty="0">
                <a:solidFill>
                  <a:srgbClr val="000000"/>
                </a:solidFill>
              </a:rPr>
              <a:t> Technologies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6E7E6C-A1C8-F35D-4E6F-6929FE99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2066926"/>
            <a:ext cx="3764456" cy="250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86C2-FD17-0FD8-6A1A-18DDE5D40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12" y="1171575"/>
            <a:ext cx="8915400" cy="3777622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</a:rPr>
              <a:t>Floppy disk and USB Drives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inspired from “Star Teck”</a:t>
            </a:r>
          </a:p>
          <a:p>
            <a:endParaRPr lang="en-US" dirty="0"/>
          </a:p>
        </p:txBody>
      </p:sp>
      <p:pic>
        <p:nvPicPr>
          <p:cNvPr id="1026" name="Picture 2" descr="Floppy disk - Wikipedia">
            <a:extLst>
              <a:ext uri="{FF2B5EF4-FFF2-40B4-BE49-F238E27FC236}">
                <a16:creationId xmlns:a16="http://schemas.microsoft.com/office/drawing/2014/main" id="{F7D98182-5D6D-AC0F-0E06-F7B22B2C9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646513"/>
            <a:ext cx="4752975" cy="230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35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A13F-3B5D-6AB2-C91A-04123C82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 Fi Moves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1D4E-7333-7E25-26D6-ADB88D47A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Spiderman</a:t>
            </a:r>
          </a:p>
          <a:p>
            <a:r>
              <a:rPr lang="en-US" dirty="0"/>
              <a:t>X-men</a:t>
            </a:r>
          </a:p>
          <a:p>
            <a:r>
              <a:rPr lang="en-US" dirty="0"/>
              <a:t>Avatar</a:t>
            </a:r>
          </a:p>
          <a:p>
            <a:r>
              <a:rPr lang="en-US" dirty="0"/>
              <a:t>Black Panther</a:t>
            </a:r>
          </a:p>
          <a:p>
            <a:r>
              <a:rPr lang="en-US" dirty="0"/>
              <a:t>Men in Black</a:t>
            </a:r>
          </a:p>
          <a:p>
            <a:r>
              <a:rPr lang="en-US" dirty="0"/>
              <a:t>Martian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05D6E1-1AD7-E8BD-B225-5A027BFC9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283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8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6FD5E8-F2B2-ACBE-6667-E8D7DB20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999" y="2595785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3119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448A-7E8D-8BAB-7D42-DAED0287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023715"/>
          </a:xfrm>
        </p:spPr>
        <p:txBody>
          <a:bodyPr/>
          <a:lstStyle/>
          <a:p>
            <a:r>
              <a:rPr lang="en-US" dirty="0"/>
              <a:t>Fiction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98802-6A94-CE92-91EF-C8B08FBD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</a:rPr>
              <a:t>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ype of literature that is based on imagination and invention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</a:rPr>
              <a:t>Allows readers to escape into different worlds and experience different characters' lives, emotions, and points of view.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</a:rPr>
              <a:t>Includes genres such as novels, short stories, plays, and poetry.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</a:rPr>
              <a:t>Categories of fiction are science fiction, fantasy, horror, romance, and many others.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640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4CFE-4DAF-38E7-D33D-1DE7F237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985615"/>
          </a:xfrm>
        </p:spPr>
        <p:txBody>
          <a:bodyPr/>
          <a:lstStyle/>
          <a:p>
            <a:r>
              <a:rPr lang="en-US" dirty="0"/>
              <a:t>Science fiction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9866-6AA1-16CF-F203-4B4D260A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</a:rPr>
              <a:t>G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enre of fiction that explores the possibilities of science and technology, often set in the future.</a:t>
            </a:r>
          </a:p>
          <a:p>
            <a:r>
              <a:rPr lang="en-US" sz="2000" dirty="0"/>
              <a:t>It innovates new casual relationship between facts, evidence and proof in very imagination way.</a:t>
            </a:r>
          </a:p>
          <a:p>
            <a:r>
              <a:rPr lang="en-US" sz="2000" dirty="0">
                <a:solidFill>
                  <a:srgbClr val="374151"/>
                </a:solidFill>
              </a:rPr>
              <a:t>F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ound in books, comics, films, television shows, and video games.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077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4BBF-2218-C7E0-6550-BF6F9928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214659"/>
            <a:ext cx="8911687" cy="918941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</a:rPr>
              <a:t>What is the first science fiction ever written?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17BC-252A-6804-6DC9-11CE26E4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0" dirty="0">
                <a:solidFill>
                  <a:srgbClr val="202124"/>
                </a:solidFill>
                <a:effectLst/>
              </a:rPr>
              <a:t>Frankenstein (Mary Shelley)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is often considered the first science fiction novel.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031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9949-DA5C-D4A5-9B2A-A5E15D11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46778"/>
            <a:ext cx="8911687" cy="1280890"/>
          </a:xfrm>
        </p:spPr>
        <p:txBody>
          <a:bodyPr/>
          <a:lstStyle/>
          <a:p>
            <a:r>
              <a:rPr lang="en-US" dirty="0"/>
              <a:t>Major Themes in Sci 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4322-4307-B9BA-2B2B-497D1238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Space travel to and from other planets</a:t>
            </a:r>
          </a:p>
          <a:p>
            <a:r>
              <a:rPr lang="en-US" sz="2000" dirty="0"/>
              <a:t>Time travel to the past and future</a:t>
            </a:r>
          </a:p>
          <a:p>
            <a:r>
              <a:rPr lang="en-US" sz="2000" dirty="0"/>
              <a:t>Psychological/biological changes to man brought about by scientific changes</a:t>
            </a:r>
          </a:p>
          <a:p>
            <a:r>
              <a:rPr lang="en-US" sz="2000" dirty="0"/>
              <a:t>Supernormal powers/talents</a:t>
            </a:r>
          </a:p>
          <a:p>
            <a:r>
              <a:rPr lang="en-US" sz="2000" dirty="0"/>
              <a:t>Battle with aliens life forms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48A291-5C95-20EB-C89F-A19A66C36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283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5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2E81-6A95-94CA-2A48-E795F638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study Science Fiction?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C2CB-74EC-E12F-8DDE-96914DF5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Entertaining</a:t>
            </a:r>
          </a:p>
          <a:p>
            <a:r>
              <a:rPr lang="en-US" sz="2000" dirty="0"/>
              <a:t>Makes the audience wonder “What if?”</a:t>
            </a:r>
          </a:p>
          <a:p>
            <a:r>
              <a:rPr lang="en-US" sz="2000" dirty="0"/>
              <a:t>Encourages creativity in writing and role-playing.</a:t>
            </a:r>
          </a:p>
          <a:p>
            <a:r>
              <a:rPr lang="en-US" sz="2000" dirty="0"/>
              <a:t>Introduces students to a new literary genre</a:t>
            </a:r>
          </a:p>
          <a:p>
            <a:r>
              <a:rPr lang="en-US" sz="2000" dirty="0"/>
              <a:t>Teaches lessons about the value and dangers of advanced technology.</a:t>
            </a:r>
          </a:p>
          <a:p>
            <a:r>
              <a:rPr lang="en-US" sz="2000" dirty="0"/>
              <a:t>Enhances imagination.</a:t>
            </a:r>
          </a:p>
        </p:txBody>
      </p:sp>
    </p:spTree>
    <p:extLst>
      <p:ext uri="{BB962C8B-B14F-4D97-AF65-F5344CB8AC3E}">
        <p14:creationId xmlns:p14="http://schemas.microsoft.com/office/powerpoint/2010/main" val="200316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07B3-19C4-DB38-8A0E-86A18F8F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Science friction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FB6F-A9DB-142D-D48D-65A74E0B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Help to spark the imagination of researchers and developers,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Led to the creation of new technologies and advancements in the field.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Helping to inform the development of responsible and sustainable practices in the field of computer science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Many science fiction stories have depicted advanced technologies such as artificial intelligence, and virtual reality, and these ideas have later been developed into real-world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9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7A27-30F9-0F7E-3E71-9B167712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Inventions and innovations of computer science inspired from Sci-Fi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C0F4-6BD1-366D-AAA0-905412945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24375"/>
          </a:xfrm>
        </p:spPr>
        <p:txBody>
          <a:bodyPr>
            <a:noAutofit/>
          </a:bodyPr>
          <a:lstStyle/>
          <a:p>
            <a:r>
              <a:rPr lang="en-US" sz="2000" dirty="0"/>
              <a:t>Helicopter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</a:rPr>
              <a:t>Igor Sikorsky was 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inspired by a Verne book, ”Clipper of the Clouds”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00000"/>
                </a:solidFill>
              </a:rPr>
            </a:b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3E4D5-94CD-EDEB-7274-C2DF1FEE1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12" y="2974909"/>
            <a:ext cx="4500563" cy="345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1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883D-E83D-931D-43D2-6D0DAC71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412" y="1333500"/>
            <a:ext cx="8915400" cy="3984311"/>
          </a:xfrm>
        </p:spPr>
        <p:txBody>
          <a:bodyPr>
            <a:normAutofit/>
          </a:bodyPr>
          <a:lstStyle/>
          <a:p>
            <a:r>
              <a:rPr lang="en-US" sz="2000" dirty="0"/>
              <a:t>Flip phone</a:t>
            </a:r>
            <a:br>
              <a:rPr lang="en-US" sz="2000" dirty="0"/>
            </a:br>
            <a:r>
              <a:rPr lang="en-US" sz="2000" dirty="0"/>
              <a:t>Developed by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Motorola,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</a:rPr>
              <a:t>inspired from “Star Teck”</a:t>
            </a:r>
          </a:p>
          <a:p>
            <a:endParaRPr lang="en-US" sz="2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3DB7B2-4BB8-02E4-D3C2-98F0BE264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74" y="2628899"/>
            <a:ext cx="3424238" cy="25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67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1091</TotalTime>
  <Words>428</Words>
  <Application>Microsoft Office PowerPoint</Application>
  <PresentationFormat>Widescreen</PresentationFormat>
  <Paragraphs>51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open sans</vt:lpstr>
      <vt:lpstr>Source Sans Pro</vt:lpstr>
      <vt:lpstr>Wingdings 3</vt:lpstr>
      <vt:lpstr>Wisp</vt:lpstr>
      <vt:lpstr>Presentation on Science Fiction</vt:lpstr>
      <vt:lpstr>Fiction</vt:lpstr>
      <vt:lpstr>Science fiction</vt:lpstr>
      <vt:lpstr>What is the first science fiction ever written?</vt:lpstr>
      <vt:lpstr>Major Themes in Sci fi</vt:lpstr>
      <vt:lpstr>Why should we study Science Fiction?</vt:lpstr>
      <vt:lpstr>Importance of Science friction in Computer Science</vt:lpstr>
      <vt:lpstr>Inventions and innovations of computer science inspired from Sci-Fi</vt:lpstr>
      <vt:lpstr>PowerPoint Presentation</vt:lpstr>
      <vt:lpstr>PowerPoint Presentation</vt:lpstr>
      <vt:lpstr>PowerPoint Presentation</vt:lpstr>
      <vt:lpstr>PowerPoint Presentation</vt:lpstr>
      <vt:lpstr>Sci Fi Moves today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Science Fiction</dc:title>
  <dc:creator>ajud10gol@gmail.com</dc:creator>
  <cp:lastModifiedBy>ajud10gol@gmail.com</cp:lastModifiedBy>
  <cp:revision>4</cp:revision>
  <dcterms:created xsi:type="dcterms:W3CDTF">2023-01-28T01:41:42Z</dcterms:created>
  <dcterms:modified xsi:type="dcterms:W3CDTF">2023-01-29T11:30:42Z</dcterms:modified>
</cp:coreProperties>
</file>