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A0D60-2E8D-411F-875E-3E0E4AB0C3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F46EB-84B7-40FE-BDF9-0FC00333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up.com/au/en/townsquare/digital-marketing-benefits-types-guid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Product promotion: To raise awareness and interest in a product or service and encourage consumers to purchase it.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Brand building: To establish a strong brand identity and increase brand recognition, loyalty, and equity.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Sales generation: To directly drive sales and revenue by communicating a product's benefits and value proposition.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Market research: To gather information about consumer attitudes, preferences, and behaviors to inform product development and marketing strategies.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Customer engagement: To build and maintain relationships with customers through ongoing communication and interaction.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Competition: To differentiate the product or service from competitors and establish a competitive advantage in the market.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Reputation management: To address negative perceptions, build credibility, and enhance the overall reputation of the brand.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F46EB-84B7-40FE-BDF9-0FC00333B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herit"/>
              </a:rPr>
              <a:t>Print advertising</a:t>
            </a:r>
            <a:r>
              <a:rPr lang="en-US" b="0" i="0" dirty="0">
                <a:solidFill>
                  <a:srgbClr val="1A1A1A"/>
                </a:solidFill>
                <a:effectLst/>
                <a:latin typeface="inherit"/>
              </a:rPr>
              <a:t>: Print ads see ink printed on paper. Newspapers, magazines, brochures, posters, flyers and direct mail are all examples of print advertising.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herit"/>
              </a:rPr>
              <a:t>Broadcast advertising</a:t>
            </a:r>
            <a:r>
              <a:rPr lang="en-US" b="0" i="0" dirty="0">
                <a:solidFill>
                  <a:srgbClr val="1A1A1A"/>
                </a:solidFill>
                <a:effectLst/>
                <a:latin typeface="inherit"/>
              </a:rPr>
              <a:t>: In years gone by the term ‘broadcast advertising’ covered radio and TV, though these days the line between these formerly analogue channels and digital streaming services is blurrier than ever.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herit"/>
              </a:rPr>
              <a:t>Outdoor advertising</a:t>
            </a:r>
            <a:r>
              <a:rPr lang="en-US" b="0" i="0" dirty="0">
                <a:solidFill>
                  <a:srgbClr val="1A1A1A"/>
                </a:solidFill>
                <a:effectLst/>
                <a:latin typeface="inherit"/>
              </a:rPr>
              <a:t>: Bus stops, billboards, blimps, banner planes, other things that don’t start with ‘B’ – outdoor advertising treats the whole world as an advertising stage.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herit"/>
              </a:rPr>
              <a:t>Product integration</a:t>
            </a:r>
            <a:r>
              <a:rPr lang="en-US" b="0" i="0" dirty="0">
                <a:solidFill>
                  <a:srgbClr val="1A1A1A"/>
                </a:solidFill>
                <a:effectLst/>
                <a:latin typeface="inherit"/>
              </a:rPr>
              <a:t>: Perhaps the most subtle form of advertising, product integration sees products and brands included (and implicitly promoted) in film, TV, Instagram, YouTube and other forms of media.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1A1A1A"/>
                </a:solidFill>
                <a:effectLst/>
                <a:latin typeface="inherit"/>
                <a:hlinkClick r:id="rId3"/>
              </a:rPr>
              <a:t>Digital advertising</a:t>
            </a:r>
            <a:r>
              <a:rPr lang="en-US" b="0" i="0" dirty="0">
                <a:solidFill>
                  <a:srgbClr val="1A1A1A"/>
                </a:solidFill>
                <a:effectLst/>
                <a:latin typeface="inherit"/>
              </a:rPr>
              <a:t>: Over the last couple of decades digital advertising has overtaken all the other forms listed above. In fact, it really deserves its own section …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F46EB-84B7-40FE-BDF9-0FC00333BE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1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87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48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646BAC-B4B1-4B63-97ED-F44845EA3FE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5DC448-044E-4A4E-B24C-42E2D287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45D6-3963-3A57-6143-FB95D9A2C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on advertisement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58A03-6CBD-96B0-78F5-7F0281D95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– Rash </a:t>
            </a:r>
            <a:r>
              <a:rPr lang="en-US" dirty="0" err="1"/>
              <a:t>Maharjan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0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2127-10A3-D8FE-C027-6A1E9A55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advertisement?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5DCC-6546-81E2-5D64-4BFA944C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Advertisement is a form of marketing communication that promotes or sells a product, service, or idea through various media such as print, broadcast, digital, outdoor, or direct mail.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807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EF87-8EF9-7E8B-6BA6-F1D2066A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374151"/>
                </a:solidFill>
                <a:latin typeface="+mn-lt"/>
              </a:rPr>
              <a:t>K</a:t>
            </a:r>
            <a:r>
              <a:rPr lang="en-US" sz="4400" b="0" i="0" dirty="0">
                <a:solidFill>
                  <a:srgbClr val="374151"/>
                </a:solidFill>
                <a:effectLst/>
                <a:latin typeface="+mn-lt"/>
              </a:rPr>
              <a:t>ey elements for an advertisement to be effective in the market</a:t>
            </a:r>
            <a:endParaRPr lang="en-US" sz="4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8BA3-0FCB-0814-837B-E4488087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Relevance: Targets the right audience and speaks to their needs and interests.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Unique selling proposition: Clearly communicates what sets the product or service apart from the competition.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Attention-grabbing visuals: Uses eye-catching images, graphics, or videos to capture the audience's attention.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Clear call-to-action: Encourages the audience to take a specific, measurable action, such as making a purchase or visiting a website.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Consistent branding: Reinforces the brand's image and message across multiple media channels and over time.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Measurable results: Uses analytics and metrics to track the success of the advertising campaign and make data-driven decisions for future campaigns.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95009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50CB-077D-7088-E687-FEAAEF3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Motives of 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4F34-EF2C-CFE2-6F2B-26B41357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Product promotion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Brand building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Sales generation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Market research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Customer engagement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Competition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Reputation management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838493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6753-4B20-8C4C-3824-AE666D96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1A1A1A"/>
                </a:solidFill>
                <a:effectLst/>
              </a:rPr>
              <a:t> Types of advertisement</a:t>
            </a:r>
            <a:br>
              <a:rPr lang="en-US" i="0" dirty="0">
                <a:solidFill>
                  <a:srgbClr val="1A1A1A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C2CB-EB86-CDE1-FE1F-14BF52C31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öhne"/>
              </a:rPr>
              <a:t>Print advertising: </a:t>
            </a: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öhne"/>
              </a:rPr>
              <a:t>Broadcast advertising</a:t>
            </a: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öhne"/>
              </a:rPr>
              <a:t>Outdoor advertising</a:t>
            </a: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öhne"/>
              </a:rPr>
              <a:t>Product integration</a:t>
            </a: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2000" dirty="0">
                <a:latin typeface="Söhne"/>
              </a:rPr>
              <a:t>Digital advertising</a:t>
            </a:r>
            <a:endParaRPr lang="en-US" sz="2000" i="0" dirty="0">
              <a:effectLst/>
              <a:latin typeface="Söhne"/>
            </a:endParaRPr>
          </a:p>
          <a:p>
            <a:pPr marL="0" indent="0">
              <a:buNone/>
            </a:pPr>
            <a:br>
              <a:rPr lang="en-US" sz="2000" dirty="0">
                <a:latin typeface="Söhne"/>
              </a:rPr>
            </a:br>
            <a:endParaRPr lang="en-US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43626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9319-4A54-96F4-8BD5-DAC85E8A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" y="497840"/>
            <a:ext cx="10058400" cy="55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Sample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BD797-8F88-A013-5F22-29BEFAF5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1097658"/>
            <a:ext cx="3181525" cy="4967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BADA5-4164-5E32-0AA4-A8D193AD5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45" y="1644650"/>
            <a:ext cx="5802586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0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A57861-7419-B344-209E-C2B9E329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920" y="239011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 Thank You!!</a:t>
            </a:r>
          </a:p>
        </p:txBody>
      </p:sp>
    </p:spTree>
    <p:extLst>
      <p:ext uri="{BB962C8B-B14F-4D97-AF65-F5344CB8AC3E}">
        <p14:creationId xmlns:p14="http://schemas.microsoft.com/office/powerpoint/2010/main" val="2872379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108</TotalTime>
  <Words>514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inherit</vt:lpstr>
      <vt:lpstr>Söhne</vt:lpstr>
      <vt:lpstr>Wingdings</vt:lpstr>
      <vt:lpstr>Savon</vt:lpstr>
      <vt:lpstr>Presentation on advertisement</vt:lpstr>
      <vt:lpstr>What is an advertisement?</vt:lpstr>
      <vt:lpstr>Key elements for an advertisement to be effective in the market</vt:lpstr>
      <vt:lpstr>Motives of advertisement</vt:lpstr>
      <vt:lpstr> Types of advertisement </vt:lpstr>
      <vt:lpstr>PowerPoint Presentation</vt:lpstr>
      <vt:lpstr> 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advertisement</dc:title>
  <dc:creator>ajud10gol@gmail.com</dc:creator>
  <cp:lastModifiedBy>ajud10gol@gmail.com</cp:lastModifiedBy>
  <cp:revision>4</cp:revision>
  <dcterms:created xsi:type="dcterms:W3CDTF">2023-01-30T15:17:54Z</dcterms:created>
  <dcterms:modified xsi:type="dcterms:W3CDTF">2023-01-31T02:49:40Z</dcterms:modified>
</cp:coreProperties>
</file>