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6" r:id="rId6"/>
    <p:sldId id="299" r:id="rId7"/>
    <p:sldId id="29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1/30/2023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1/30/2023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1/30/2023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1/30/2023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1/30/2023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Presentation on who can replace a man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Presented by – </a:t>
            </a:r>
            <a:r>
              <a:rPr lang="en-US" dirty="0" err="1">
                <a:solidFill>
                  <a:schemeClr val="tx1"/>
                </a:solidFill>
              </a:rPr>
              <a:t>Ashim</a:t>
            </a:r>
            <a:r>
              <a:rPr lang="en-US" dirty="0">
                <a:solidFill>
                  <a:schemeClr val="tx1"/>
                </a:solidFill>
              </a:rPr>
              <a:t> KC</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235D3-0E6C-749F-D8F5-AAD8041F3E59}"/>
              </a:ext>
            </a:extLst>
          </p:cNvPr>
          <p:cNvSpPr>
            <a:spLocks noGrp="1"/>
          </p:cNvSpPr>
          <p:nvPr>
            <p:ph type="title"/>
          </p:nvPr>
        </p:nvSpPr>
        <p:spPr/>
        <p:txBody>
          <a:bodyPr/>
          <a:lstStyle/>
          <a:p>
            <a:r>
              <a:rPr lang="en-US" dirty="0"/>
              <a:t>About it</a:t>
            </a:r>
          </a:p>
        </p:txBody>
      </p:sp>
      <p:sp>
        <p:nvSpPr>
          <p:cNvPr id="3" name="Content Placeholder 2">
            <a:extLst>
              <a:ext uri="{FF2B5EF4-FFF2-40B4-BE49-F238E27FC236}">
                <a16:creationId xmlns:a16="http://schemas.microsoft.com/office/drawing/2014/main" id="{A77D4AEB-D00E-A454-93B2-C376C3AFA779}"/>
              </a:ext>
            </a:extLst>
          </p:cNvPr>
          <p:cNvSpPr>
            <a:spLocks noGrp="1"/>
          </p:cNvSpPr>
          <p:nvPr>
            <p:ph idx="1"/>
          </p:nvPr>
        </p:nvSpPr>
        <p:spPr/>
        <p:txBody>
          <a:bodyPr>
            <a:normAutofit/>
          </a:bodyPr>
          <a:lstStyle/>
          <a:p>
            <a:pPr>
              <a:buFont typeface="Wingdings" panose="05000000000000000000" pitchFamily="2" charset="2"/>
              <a:buChar char="§"/>
            </a:pPr>
            <a:r>
              <a:rPr lang="en-US" sz="2000" i="0" dirty="0">
                <a:solidFill>
                  <a:srgbClr val="292929"/>
                </a:solidFill>
                <a:effectLst/>
              </a:rPr>
              <a:t>W</a:t>
            </a:r>
            <a:r>
              <a:rPr lang="en-US" sz="2000" i="1" dirty="0">
                <a:solidFill>
                  <a:srgbClr val="292929"/>
                </a:solidFill>
                <a:effectLst/>
              </a:rPr>
              <a:t>ho Can Replace a Man? </a:t>
            </a:r>
            <a:r>
              <a:rPr lang="en-US" sz="2000" i="0" dirty="0">
                <a:solidFill>
                  <a:srgbClr val="292929"/>
                </a:solidFill>
                <a:effectLst/>
              </a:rPr>
              <a:t>is the best science fiction story of Brian Aldiss. </a:t>
            </a:r>
          </a:p>
          <a:p>
            <a:pPr>
              <a:buFont typeface="Wingdings" panose="05000000000000000000" pitchFamily="2" charset="2"/>
              <a:buChar char="§"/>
            </a:pPr>
            <a:r>
              <a:rPr lang="en-US" sz="2000" i="0" dirty="0">
                <a:solidFill>
                  <a:srgbClr val="292929"/>
                </a:solidFill>
                <a:effectLst/>
              </a:rPr>
              <a:t>The setting that Aldiss has created is on the earth which is full of human destruction and carelessness. </a:t>
            </a:r>
          </a:p>
          <a:p>
            <a:pPr>
              <a:buFont typeface="Wingdings" panose="05000000000000000000" pitchFamily="2" charset="2"/>
              <a:buChar char="§"/>
            </a:pPr>
            <a:r>
              <a:rPr lang="en-US" sz="2000" i="0" dirty="0">
                <a:solidFill>
                  <a:srgbClr val="292929"/>
                </a:solidFill>
                <a:effectLst/>
              </a:rPr>
              <a:t>The story is about machines that are programmed by humans to work for them in a futuristic world when the environment has been damaged. </a:t>
            </a:r>
          </a:p>
          <a:p>
            <a:pPr>
              <a:buFont typeface="Wingdings" panose="05000000000000000000" pitchFamily="2" charset="2"/>
              <a:buChar char="§"/>
            </a:pPr>
            <a:r>
              <a:rPr lang="en-US" sz="2000" dirty="0">
                <a:solidFill>
                  <a:srgbClr val="292929"/>
                </a:solidFill>
              </a:rPr>
              <a:t>M</a:t>
            </a:r>
            <a:r>
              <a:rPr lang="en-US" sz="2000" i="0" dirty="0">
                <a:solidFill>
                  <a:srgbClr val="292929"/>
                </a:solidFill>
                <a:effectLst/>
              </a:rPr>
              <a:t>ain characters of </a:t>
            </a:r>
            <a:r>
              <a:rPr lang="en-US" sz="2000" i="1" dirty="0">
                <a:solidFill>
                  <a:srgbClr val="292929"/>
                </a:solidFill>
                <a:effectLst/>
              </a:rPr>
              <a:t>Who Can Replace a Man?</a:t>
            </a:r>
            <a:r>
              <a:rPr lang="en-US" sz="2000" i="0" dirty="0">
                <a:solidFill>
                  <a:srgbClr val="292929"/>
                </a:solidFill>
                <a:effectLst/>
              </a:rPr>
              <a:t> are a field-minder, pen-propeller, radio operator, quarrier and a few machines.</a:t>
            </a:r>
            <a:endParaRPr lang="en-US" sz="2000" dirty="0"/>
          </a:p>
        </p:txBody>
      </p:sp>
    </p:spTree>
    <p:extLst>
      <p:ext uri="{BB962C8B-B14F-4D97-AF65-F5344CB8AC3E}">
        <p14:creationId xmlns:p14="http://schemas.microsoft.com/office/powerpoint/2010/main" val="314259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B057C-0D81-46A3-12B8-C8AF7F71BF79}"/>
              </a:ext>
            </a:extLst>
          </p:cNvPr>
          <p:cNvSpPr>
            <a:spLocks noGrp="1"/>
          </p:cNvSpPr>
          <p:nvPr>
            <p:ph type="title"/>
          </p:nvPr>
        </p:nvSpPr>
        <p:spPr/>
        <p:txBody>
          <a:bodyPr/>
          <a:lstStyle/>
          <a:p>
            <a:r>
              <a:rPr lang="en-US" dirty="0"/>
              <a:t>Message from the story</a:t>
            </a:r>
          </a:p>
        </p:txBody>
      </p:sp>
      <p:sp>
        <p:nvSpPr>
          <p:cNvPr id="3" name="Content Placeholder 2">
            <a:extLst>
              <a:ext uri="{FF2B5EF4-FFF2-40B4-BE49-F238E27FC236}">
                <a16:creationId xmlns:a16="http://schemas.microsoft.com/office/drawing/2014/main" id="{FF833588-E4FC-1295-25A1-E3A3631DCF94}"/>
              </a:ext>
            </a:extLst>
          </p:cNvPr>
          <p:cNvSpPr>
            <a:spLocks noGrp="1"/>
          </p:cNvSpPr>
          <p:nvPr>
            <p:ph idx="1"/>
          </p:nvPr>
        </p:nvSpPr>
        <p:spPr/>
        <p:txBody>
          <a:bodyPr>
            <a:normAutofit/>
          </a:bodyPr>
          <a:lstStyle/>
          <a:p>
            <a:pPr>
              <a:buFont typeface="Wingdings" panose="05000000000000000000" pitchFamily="2" charset="2"/>
              <a:buChar char="v"/>
            </a:pPr>
            <a:r>
              <a:rPr lang="en-US" sz="2000" b="0" i="0" dirty="0">
                <a:solidFill>
                  <a:srgbClr val="292929"/>
                </a:solidFill>
                <a:effectLst/>
              </a:rPr>
              <a:t> The author, wants the readers to learn about how the human race needs</a:t>
            </a:r>
            <a:br>
              <a:rPr lang="en-US" sz="2000" b="0" i="0" dirty="0">
                <a:solidFill>
                  <a:srgbClr val="292929"/>
                </a:solidFill>
                <a:effectLst/>
              </a:rPr>
            </a:br>
            <a:r>
              <a:rPr lang="en-US" sz="2000" b="0" i="0" dirty="0">
                <a:solidFill>
                  <a:srgbClr val="292929"/>
                </a:solidFill>
                <a:effectLst/>
              </a:rPr>
              <a:t>technology and technology needs us. Without technology, there would be chaos. Humans, on the other hand, need technology too. Without man, technology wouldn’t be able to advance either. They help each other survive. </a:t>
            </a:r>
            <a:endParaRPr lang="en-US" sz="2000" dirty="0"/>
          </a:p>
        </p:txBody>
      </p:sp>
    </p:spTree>
    <p:extLst>
      <p:ext uri="{BB962C8B-B14F-4D97-AF65-F5344CB8AC3E}">
        <p14:creationId xmlns:p14="http://schemas.microsoft.com/office/powerpoint/2010/main" val="1393598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D3E73E-CCD5-057B-E08A-9D3AFE431449}"/>
              </a:ext>
            </a:extLst>
          </p:cNvPr>
          <p:cNvSpPr>
            <a:spLocks noGrp="1"/>
          </p:cNvSpPr>
          <p:nvPr>
            <p:ph type="title"/>
          </p:nvPr>
        </p:nvSpPr>
        <p:spPr>
          <a:xfrm>
            <a:off x="962025" y="2633319"/>
            <a:ext cx="10058400" cy="1371600"/>
          </a:xfrm>
        </p:spPr>
        <p:txBody>
          <a:bodyPr/>
          <a:lstStyle/>
          <a:p>
            <a:pPr algn="ctr"/>
            <a:r>
              <a:rPr lang="en-US" dirty="0"/>
              <a:t>The End</a:t>
            </a:r>
          </a:p>
        </p:txBody>
      </p:sp>
    </p:spTree>
    <p:extLst>
      <p:ext uri="{BB962C8B-B14F-4D97-AF65-F5344CB8AC3E}">
        <p14:creationId xmlns:p14="http://schemas.microsoft.com/office/powerpoint/2010/main" val="2938294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Woven fibers</Template>
  <TotalTime>27</TotalTime>
  <Words>162</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Avenir Next LT Pro</vt:lpstr>
      <vt:lpstr>Avenir Next LT Pro Light</vt:lpstr>
      <vt:lpstr>Garamond</vt:lpstr>
      <vt:lpstr>Wingdings</vt:lpstr>
      <vt:lpstr>SavonVTI</vt:lpstr>
      <vt:lpstr>Presentation on who can replace a man</vt:lpstr>
      <vt:lpstr>About it</vt:lpstr>
      <vt:lpstr>Message from the story</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who can replace a man</dc:title>
  <dc:creator>ajud10gol@gmail.com</dc:creator>
  <cp:lastModifiedBy>ajud10gol@gmail.com</cp:lastModifiedBy>
  <cp:revision>1</cp:revision>
  <dcterms:created xsi:type="dcterms:W3CDTF">2023-01-30T15:59:41Z</dcterms:created>
  <dcterms:modified xsi:type="dcterms:W3CDTF">2023-01-30T16:27:22Z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