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12"/>
  </p:notesMasterIdLst>
  <p:sldIdLst>
    <p:sldId id="270" r:id="rId2"/>
    <p:sldId id="266" r:id="rId3"/>
    <p:sldId id="259" r:id="rId4"/>
    <p:sldId id="268" r:id="rId5"/>
    <p:sldId id="269" r:id="rId6"/>
    <p:sldId id="287" r:id="rId7"/>
    <p:sldId id="279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4629" autoAdjust="0"/>
  </p:normalViewPr>
  <p:slideViewPr>
    <p:cSldViewPr>
      <p:cViewPr varScale="1">
        <p:scale>
          <a:sx n="63" d="100"/>
          <a:sy n="63" d="100"/>
        </p:scale>
        <p:origin x="129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60F95-01DB-45C6-AAEF-BFF26F7094B3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AA498-6CAF-49B7-B855-C36802B6833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12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5516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1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3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1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2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9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1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0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3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C9D7-4F95-67B3-2F66-317CD2C82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3DE5E-1A05-3349-0066-FA8C1C697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6032205" cy="1511766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by: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Ajut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Dangol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7344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1FE9C-D5FE-E7FF-5CC2-E8BFBA1A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09600"/>
            <a:ext cx="6347714" cy="3880773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To print Hello world in Java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05DA2-EF96-4C7D-2CA9-009FF63ED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6737552" cy="274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DEE7-E8D8-1A69-F4F6-4170B299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What is Programming?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F7B5F-AC2D-22F4-5C55-6BE28169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Computer programming is the process of performing a particular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usually by designing and building an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executable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computer program</a:t>
            </a:r>
            <a:r>
              <a:rPr lang="en-US" sz="24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solidFill>
                  <a:srgbClr val="3A34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simple language, p</a:t>
            </a:r>
            <a:r>
              <a:rPr lang="en-US" sz="2400" dirty="0">
                <a:solidFill>
                  <a:srgbClr val="3A34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rogramming is how you get computers to solve problems</a:t>
            </a:r>
            <a:r>
              <a:rPr lang="en-US" sz="2400" b="1" i="0" dirty="0">
                <a:solidFill>
                  <a:srgbClr val="3A343A"/>
                </a:solidFill>
                <a:effectLst/>
                <a:latin typeface="Europa"/>
              </a:rPr>
              <a:t>.</a:t>
            </a:r>
            <a:endParaRPr lang="en-US" sz="2400" i="0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07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AA63-F2C6-3847-7EAF-8ECC18A6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is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63D79-2FDF-A554-CD48-5313EC216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program is a set of instructions or statement to carry out some specific job at computer.</a:t>
            </a:r>
          </a:p>
        </p:txBody>
      </p:sp>
    </p:spTree>
    <p:extLst>
      <p:ext uri="{BB962C8B-B14F-4D97-AF65-F5344CB8AC3E}">
        <p14:creationId xmlns:p14="http://schemas.microsoft.com/office/powerpoint/2010/main" val="23715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BFF6-436C-18D8-5D2B-5320AD05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7315201" cy="2209800"/>
          </a:xfrm>
        </p:spPr>
        <p:txBody>
          <a:bodyPr>
            <a:noAutofit/>
          </a:bodyPr>
          <a:lstStyle/>
          <a:p>
            <a:r>
              <a:rPr lang="en-US" sz="4400" dirty="0"/>
              <a:t>Two most important thing needed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7272-88C5-A4A6-178A-0BEFA4BF2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443827"/>
            <a:ext cx="6347714" cy="388077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A343A"/>
                </a:solidFill>
                <a:effectLst/>
              </a:rPr>
              <a:t>You</a:t>
            </a:r>
            <a:r>
              <a:rPr lang="en-US" sz="2400" b="0" i="0" dirty="0">
                <a:solidFill>
                  <a:srgbClr val="3A343A"/>
                </a:solidFill>
                <a:effectLst/>
              </a:rPr>
              <a:t>: without the programmer (you), the computer is useless. It does what </a:t>
            </a:r>
            <a:r>
              <a:rPr lang="en-US" sz="2400" b="1" i="0" dirty="0">
                <a:solidFill>
                  <a:srgbClr val="3A343A"/>
                </a:solidFill>
                <a:effectLst/>
              </a:rPr>
              <a:t>you</a:t>
            </a:r>
            <a:r>
              <a:rPr lang="en-US" sz="2400" b="0" i="0" dirty="0">
                <a:solidFill>
                  <a:srgbClr val="3A343A"/>
                </a:solidFill>
                <a:effectLst/>
              </a:rPr>
              <a:t> tell it to 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A343A"/>
                </a:solidFill>
                <a:effectLst/>
              </a:rPr>
              <a:t>Computer</a:t>
            </a:r>
            <a:r>
              <a:rPr lang="en-US" sz="2400" b="0" i="0" dirty="0">
                <a:solidFill>
                  <a:srgbClr val="3A343A"/>
                </a:solidFill>
                <a:effectLst/>
              </a:rPr>
              <a:t>: They are complex tools, admittedly, but they are not mysterious or magical: they exist to make tasks easier.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69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9313-2C1D-BD4E-FEDF-3B45FB79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1C47-9419-2857-9FB8-C4335F915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4056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A343A"/>
                </a:solidFill>
                <a:effectLst/>
              </a:rPr>
              <a:t>Unfortunately, computers don’t understand languages like English or Nepali, so we have to use a </a:t>
            </a:r>
            <a:r>
              <a:rPr lang="en-US" sz="2400" i="0" dirty="0">
                <a:solidFill>
                  <a:srgbClr val="3A343A"/>
                </a:solidFill>
                <a:effectLst/>
              </a:rPr>
              <a:t>programming language</a:t>
            </a:r>
            <a:r>
              <a:rPr lang="en-US" sz="2400" b="0" i="0" dirty="0">
                <a:solidFill>
                  <a:srgbClr val="3A343A"/>
                </a:solidFill>
                <a:effectLst/>
              </a:rPr>
              <a:t> they understand to give them instructions.</a:t>
            </a:r>
          </a:p>
          <a:p>
            <a:r>
              <a:rPr lang="en-US" sz="2400" dirty="0">
                <a:solidFill>
                  <a:srgbClr val="3A343A"/>
                </a:solidFill>
              </a:rPr>
              <a:t>Programming language is a language which helps us  to make a common platform for developing programs or applications in a computer.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18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216E-757E-8372-6505-BFC98E89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781801" cy="1066800"/>
          </a:xfrm>
        </p:spPr>
        <p:txBody>
          <a:bodyPr>
            <a:noAutofit/>
          </a:bodyPr>
          <a:lstStyle/>
          <a:p>
            <a:r>
              <a:rPr lang="en-US" sz="4400" b="1" i="0" dirty="0">
                <a:effectLst/>
                <a:latin typeface="Times New Roman" panose="02020603050405020304" pitchFamily="18" charset="0"/>
              </a:rPr>
              <a:t>The Programming Process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6706-5089-8DAF-E1B7-3EAEC21D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Developing a program involves steps similar to any problem-solving task. There are five main ingredients in the programming process: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Defining the problem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Planning the solution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Coding the program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Testing the program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Documenting the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F0ED-80C0-BF18-F4B1-1834C754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Importance of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693A-630D-DF65-4173-E754497BE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E2E30"/>
                </a:solidFill>
              </a:rPr>
              <a:t>System Knowledge</a:t>
            </a:r>
          </a:p>
          <a:p>
            <a:r>
              <a:rPr lang="en-US" sz="2400" i="0" dirty="0">
                <a:solidFill>
                  <a:srgbClr val="2E2E30"/>
                </a:solidFill>
                <a:effectLst/>
              </a:rPr>
              <a:t>Creative </a:t>
            </a:r>
            <a:r>
              <a:rPr lang="en-US" sz="2400" dirty="0">
                <a:solidFill>
                  <a:srgbClr val="2E2E30"/>
                </a:solidFill>
              </a:rPr>
              <a:t>Platform</a:t>
            </a:r>
          </a:p>
          <a:p>
            <a:r>
              <a:rPr lang="en-US" sz="2400" i="0" dirty="0">
                <a:solidFill>
                  <a:srgbClr val="2E2E30"/>
                </a:solidFill>
                <a:effectLst/>
              </a:rPr>
              <a:t>Interactive Education</a:t>
            </a:r>
          </a:p>
          <a:p>
            <a:r>
              <a:rPr lang="en-US" sz="2400" dirty="0">
                <a:solidFill>
                  <a:srgbClr val="2E2E30"/>
                </a:solidFill>
              </a:rPr>
              <a:t>Defining Future</a:t>
            </a:r>
          </a:p>
          <a:p>
            <a:r>
              <a:rPr lang="en-US" sz="2400" i="0" dirty="0">
                <a:solidFill>
                  <a:srgbClr val="2E2E30"/>
                </a:solidFill>
                <a:effectLst/>
              </a:rPr>
              <a:t>Machine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9ECC-C7C4-EEE9-5D80-8389F1BC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Programming in different languages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2B36077-48B9-A00F-CA26-084DBED0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92" y="2286000"/>
            <a:ext cx="6347714" cy="3880773"/>
          </a:xfrm>
        </p:spPr>
        <p:txBody>
          <a:bodyPr/>
          <a:lstStyle/>
          <a:p>
            <a:r>
              <a:rPr lang="en-US" sz="2400" dirty="0"/>
              <a:t>To print hello world in python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0EF259-50CF-B84A-384B-BFF3848DB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20" y="3124200"/>
            <a:ext cx="6140766" cy="267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6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5C21A2B-A0CC-534C-1DFF-EA6E71114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6347714" cy="3880773"/>
          </a:xfrm>
        </p:spPr>
        <p:txBody>
          <a:bodyPr/>
          <a:lstStyle/>
          <a:p>
            <a:r>
              <a:rPr lang="en-US" sz="2400" dirty="0"/>
              <a:t>To print hello world in C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439DE4-D78F-6D96-E94F-653CD74D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37784"/>
            <a:ext cx="6610690" cy="32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40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1299</TotalTime>
  <Words>253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Europa</vt:lpstr>
      <vt:lpstr>Times New Roman</vt:lpstr>
      <vt:lpstr>Trebuchet MS</vt:lpstr>
      <vt:lpstr>Wingdings</vt:lpstr>
      <vt:lpstr>Wingdings 3</vt:lpstr>
      <vt:lpstr>Facet</vt:lpstr>
      <vt:lpstr>Presentation on Programming</vt:lpstr>
      <vt:lpstr>What is Programming? </vt:lpstr>
      <vt:lpstr>What is Program?</vt:lpstr>
      <vt:lpstr>Two most important thing needed for programming</vt:lpstr>
      <vt:lpstr>Programming language</vt:lpstr>
      <vt:lpstr>The Programming Process</vt:lpstr>
      <vt:lpstr>Importance of Computer Programming</vt:lpstr>
      <vt:lpstr>Examples of Programming in different languages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Programming</dc:title>
  <dc:creator>Dipesh</dc:creator>
  <cp:lastModifiedBy>ajud10gol@gmail.com</cp:lastModifiedBy>
  <cp:revision>28</cp:revision>
  <dcterms:created xsi:type="dcterms:W3CDTF">2006-08-16T00:00:00Z</dcterms:created>
  <dcterms:modified xsi:type="dcterms:W3CDTF">2022-07-19T01:47:47Z</dcterms:modified>
</cp:coreProperties>
</file>