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023472558810763E-2"/>
          <c:y val="0.18168150667913499"/>
          <c:w val="0.76050240594925644"/>
          <c:h val="0.63293115704286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6-4478-BD22-F78F5134680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A6-4478-BD22-F78F5134680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A6-4478-BD22-F78F5134680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A6-4478-BD22-F78F51346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65"/>
          <c:y val="0.28097140201224846"/>
          <c:w val="0.17117376294591485"/>
          <c:h val="0.30565972222222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AJAY DAVID S</a:t>
            </a:r>
          </a:p>
          <a:p>
            <a:r>
              <a:rPr lang="en-US" sz="2400" dirty="0"/>
              <a:t>REGISTER NO: 312211862</a:t>
            </a:r>
          </a:p>
          <a:p>
            <a:r>
              <a:rPr lang="en-US" sz="2400" dirty="0"/>
              <a:t>NM ID : D1E5DDC8837092990874E9BB678886DE</a:t>
            </a:r>
          </a:p>
          <a:p>
            <a:r>
              <a:rPr lang="en-US" sz="2400" dirty="0"/>
              <a:t>DEPARTMENT: B.COM (A &amp; F)</a:t>
            </a:r>
          </a:p>
          <a:p>
            <a:r>
              <a:rPr lang="en-US" sz="2400" dirty="0"/>
              <a:t>COLLEGE Mar Gregorios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1669307" y="1049337"/>
            <a:ext cx="5867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Edunet</a:t>
            </a:r>
            <a:r>
              <a:rPr lang="en-IN" sz="2000" dirty="0"/>
              <a:t> Dashboard</a:t>
            </a:r>
          </a:p>
          <a:p>
            <a:r>
              <a:rPr lang="en-IN" sz="2000" b="1" dirty="0"/>
              <a:t>Feature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performance</a:t>
            </a:r>
          </a:p>
          <a:p>
            <a:r>
              <a:rPr lang="en-IN" sz="2000" b="1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Identify the missing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Filterout</a:t>
            </a:r>
            <a:endParaRPr lang="en-IN" sz="2000" dirty="0"/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*    Employee 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current ratings</a:t>
            </a:r>
          </a:p>
          <a:p>
            <a:r>
              <a:rPr lang="en-IN" sz="2000" b="1" dirty="0"/>
              <a:t>Summary</a:t>
            </a:r>
            <a:r>
              <a:rPr lang="en-IN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Cluster chart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4B842-5C86-2A03-390D-D3214FDE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6E33A-78D1-2085-054A-B9D73CC7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lstStyle/>
          <a:p>
            <a:r>
              <a:rPr lang="en-IN" dirty="0"/>
              <a:t>CLUSTER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24F34B-ED0B-8FC1-325B-4CEE47EB3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531570"/>
              </p:ext>
            </p:extLst>
          </p:nvPr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55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 THIS EMPLOYEE PERFORMANCE ANALYSIS THE EMPLOYEE WILL GET THEIR RATINGS ACCORDING TO THEIR PERFORMANCE AS CLASSIFIED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98307" y="270209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47837" y="3280112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3200400" y="2848977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Conditional formatting – missing</a:t>
            </a:r>
          </a:p>
          <a:p>
            <a:r>
              <a:rPr lang="en-IN" sz="2000" dirty="0"/>
              <a:t>Filter – Remove</a:t>
            </a:r>
          </a:p>
          <a:p>
            <a:r>
              <a:rPr lang="en-IN" sz="2000" dirty="0"/>
              <a:t>Formula – performance level</a:t>
            </a:r>
          </a:p>
          <a:p>
            <a:r>
              <a:rPr lang="en-IN" sz="2000" dirty="0"/>
              <a:t>Pivot – summary</a:t>
            </a:r>
          </a:p>
          <a:p>
            <a:r>
              <a:rPr lang="en-IN" sz="2000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E92A-9C50-5C1A-0DA8-FA91BF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668D-F909-3F0C-AA09-7168D03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lstStyle/>
          <a:p>
            <a:r>
              <a:rPr lang="en-IN" sz="2800" dirty="0"/>
              <a:t>Employee dataset – dashboard</a:t>
            </a:r>
          </a:p>
          <a:p>
            <a:r>
              <a:rPr lang="en-IN" sz="2800" dirty="0"/>
              <a:t>26 – features</a:t>
            </a:r>
          </a:p>
          <a:p>
            <a:r>
              <a:rPr lang="en-IN" sz="2800" dirty="0"/>
              <a:t>9 – features</a:t>
            </a:r>
          </a:p>
          <a:p>
            <a:r>
              <a:rPr lang="en-IN" sz="2800" dirty="0"/>
              <a:t>Employee id – numerical</a:t>
            </a:r>
          </a:p>
          <a:p>
            <a:r>
              <a:rPr lang="en-IN" sz="2800" dirty="0"/>
              <a:t>Name – text</a:t>
            </a:r>
          </a:p>
          <a:p>
            <a:r>
              <a:rPr lang="en-IN" sz="2800" dirty="0"/>
              <a:t>Employee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 –male, female</a:t>
            </a:r>
          </a:p>
          <a:p>
            <a:r>
              <a:rPr lang="en-IN" sz="2800" dirty="0"/>
              <a:t>Employee Rating – numerical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13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F8090-1D87-2943-D509-A59144F15D50}"/>
              </a:ext>
            </a:extLst>
          </p:cNvPr>
          <p:cNvSpPr txBox="1"/>
          <p:nvPr/>
        </p:nvSpPr>
        <p:spPr>
          <a:xfrm>
            <a:off x="3050060" y="3112013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Level =IFS(Z13&gt;=5,"VERY HIGH",Z13&gt;=4,"HIGH",Z13&gt;=3,"MED",TRUE,"LOW")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292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17</cp:revision>
  <dcterms:created xsi:type="dcterms:W3CDTF">2024-03-29T15:07:22Z</dcterms:created>
  <dcterms:modified xsi:type="dcterms:W3CDTF">2024-08-30T02:22:10Z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