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Syn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yne Extra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7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38206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IC Management System: Streamlining Lab Inventory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0134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This presentation outlines a simple, console-based software solution for managing integrated circuits (ICs) in a lab environment.</a:t>
            </a:r>
            <a:endParaRPr lang="en-US" sz="1750" dirty="0"/>
          </a:p>
        </p:txBody>
      </p:sp>
      <p:sp>
        <p:nvSpPr>
          <p:cNvPr id="8" name="TextBox 7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84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The Problem: Lab Inventory Chaos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32948"/>
            <a:ext cx="37765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Disorganized 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114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Labs often struggle with organizing and tracking ICs.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532948"/>
            <a:ext cx="61437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Time-Consuming Searches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114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Finding the right ICs for projects can be a tedious process.</a:t>
            </a:r>
            <a:endParaRPr lang="en-US" sz="1750" dirty="0"/>
          </a:p>
        </p:txBody>
      </p:sp>
      <p:sp>
        <p:nvSpPr>
          <p:cNvPr id="8" name="TextBox 7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72783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0099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Our Solution: IC Management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40226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45329" y="4107656"/>
            <a:ext cx="1800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40226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Efficient Inventory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86739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Provides a simple and effective way to manage ICs.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40226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401" y="4107656"/>
            <a:ext cx="34123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40226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Streamlined Operations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86739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Enables users to add, search, borrow, and return ICs.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0751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55794" y="6160175"/>
            <a:ext cx="3589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6075164"/>
            <a:ext cx="48190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Data Structure Focus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56558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Utilizes core data structures and algorithms for efficient handling.</a:t>
            </a:r>
            <a:endParaRPr lang="en-US" sz="1750" dirty="0"/>
          </a:p>
        </p:txBody>
      </p:sp>
      <p:sp>
        <p:nvSpPr>
          <p:cNvPr id="16" name="TextBox 15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8670" y="619720"/>
            <a:ext cx="7566660" cy="211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Key Features: Data Structures in Action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8670" y="3070503"/>
            <a:ext cx="3670697" cy="2386608"/>
          </a:xfrm>
          <a:prstGeom prst="roundRect">
            <a:avLst>
              <a:gd name="adj" fmla="val 3966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1556" y="3303389"/>
            <a:ext cx="3204924" cy="704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Catalog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1556" y="4142661"/>
            <a:ext cx="3204924" cy="721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Linked lists store IC details (name, type, stock count).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4633" y="3070503"/>
            <a:ext cx="3670697" cy="2386608"/>
          </a:xfrm>
          <a:prstGeom prst="roundRect">
            <a:avLst>
              <a:gd name="adj" fmla="val 3966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7519" y="3303389"/>
            <a:ext cx="3204924" cy="704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Borrow/Return 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7519" y="4142661"/>
            <a:ext cx="3204924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Stacks implement undo/redo for catalog changes, queues handle borrow requests.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88670" y="5682377"/>
            <a:ext cx="7566660" cy="1313498"/>
          </a:xfrm>
          <a:prstGeom prst="roundRect">
            <a:avLst>
              <a:gd name="adj" fmla="val 7206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1556" y="5915263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IC Search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1556" y="6402467"/>
            <a:ext cx="7100888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Binary search trees (BSTs) enable quick searches by name or ID.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88670" y="7249358"/>
            <a:ext cx="75666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8535" y="935712"/>
            <a:ext cx="7826931" cy="11758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Implementation: A Phased Approach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929283" y="2393752"/>
            <a:ext cx="22860" cy="4900136"/>
          </a:xfrm>
          <a:prstGeom prst="roundRect">
            <a:avLst>
              <a:gd name="adj" fmla="val 345707"/>
            </a:avLst>
          </a:prstGeom>
          <a:solidFill>
            <a:srgbClr val="6D9121"/>
          </a:solidFill>
          <a:ln/>
        </p:spPr>
      </p:sp>
      <p:sp>
        <p:nvSpPr>
          <p:cNvPr id="5" name="Shape 2"/>
          <p:cNvSpPr/>
          <p:nvPr/>
        </p:nvSpPr>
        <p:spPr>
          <a:xfrm>
            <a:off x="1129486" y="2805470"/>
            <a:ext cx="658535" cy="22860"/>
          </a:xfrm>
          <a:prstGeom prst="roundRect">
            <a:avLst>
              <a:gd name="adj" fmla="val 345707"/>
            </a:avLst>
          </a:prstGeom>
          <a:solidFill>
            <a:srgbClr val="6D9121"/>
          </a:solidFill>
          <a:ln/>
        </p:spPr>
      </p:sp>
      <p:sp>
        <p:nvSpPr>
          <p:cNvPr id="6" name="Shape 3"/>
          <p:cNvSpPr/>
          <p:nvPr/>
        </p:nvSpPr>
        <p:spPr>
          <a:xfrm>
            <a:off x="729079" y="2605326"/>
            <a:ext cx="423267" cy="423267"/>
          </a:xfrm>
          <a:prstGeom prst="roundRect">
            <a:avLst>
              <a:gd name="adj" fmla="val 1867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66001" y="2675811"/>
            <a:ext cx="149304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975604" y="2581870"/>
            <a:ext cx="447960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Phase 1: Core Structures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1975604" y="2988588"/>
            <a:ext cx="6509861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 a linked list for IC catalog, add basic operations.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129486" y="4077533"/>
            <a:ext cx="658535" cy="22860"/>
          </a:xfrm>
          <a:prstGeom prst="roundRect">
            <a:avLst>
              <a:gd name="adj" fmla="val 345707"/>
            </a:avLst>
          </a:prstGeom>
          <a:solidFill>
            <a:srgbClr val="6D9121"/>
          </a:solidFill>
          <a:ln/>
        </p:spPr>
      </p:sp>
      <p:sp>
        <p:nvSpPr>
          <p:cNvPr id="11" name="Shape 8"/>
          <p:cNvSpPr/>
          <p:nvPr/>
        </p:nvSpPr>
        <p:spPr>
          <a:xfrm>
            <a:off x="729079" y="3877389"/>
            <a:ext cx="423267" cy="423267"/>
          </a:xfrm>
          <a:prstGeom prst="roundRect">
            <a:avLst>
              <a:gd name="adj" fmla="val 1867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99088" y="3947874"/>
            <a:ext cx="28313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975604" y="3853934"/>
            <a:ext cx="592347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Phase 2: Borrow/Return System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975604" y="4260652"/>
            <a:ext cx="6509861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Add a stack for undo/redo, use a queue to handle borrow requests.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129486" y="5349597"/>
            <a:ext cx="658535" cy="22860"/>
          </a:xfrm>
          <a:prstGeom prst="roundRect">
            <a:avLst>
              <a:gd name="adj" fmla="val 345707"/>
            </a:avLst>
          </a:prstGeom>
          <a:solidFill>
            <a:srgbClr val="6D9121"/>
          </a:solidFill>
          <a:ln/>
        </p:spPr>
      </p:sp>
      <p:sp>
        <p:nvSpPr>
          <p:cNvPr id="16" name="Shape 13"/>
          <p:cNvSpPr/>
          <p:nvPr/>
        </p:nvSpPr>
        <p:spPr>
          <a:xfrm>
            <a:off x="729079" y="5149453"/>
            <a:ext cx="423267" cy="423267"/>
          </a:xfrm>
          <a:prstGeom prst="roundRect">
            <a:avLst>
              <a:gd name="adj" fmla="val 1867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91825" y="5219938"/>
            <a:ext cx="297775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975604" y="5125998"/>
            <a:ext cx="466617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Phase 3: Search and Sort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1975604" y="5532715"/>
            <a:ext cx="6509861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 a basic BST for searching, add sorting functionality.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1129486" y="6621661"/>
            <a:ext cx="658535" cy="22860"/>
          </a:xfrm>
          <a:prstGeom prst="roundRect">
            <a:avLst>
              <a:gd name="adj" fmla="val 345707"/>
            </a:avLst>
          </a:prstGeom>
          <a:solidFill>
            <a:srgbClr val="6D9121"/>
          </a:solidFill>
          <a:ln/>
        </p:spPr>
      </p:sp>
      <p:sp>
        <p:nvSpPr>
          <p:cNvPr id="21" name="Shape 18"/>
          <p:cNvSpPr/>
          <p:nvPr/>
        </p:nvSpPr>
        <p:spPr>
          <a:xfrm>
            <a:off x="729079" y="6421517"/>
            <a:ext cx="423267" cy="423267"/>
          </a:xfrm>
          <a:prstGeom prst="roundRect">
            <a:avLst>
              <a:gd name="adj" fmla="val 1867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786348" y="6492002"/>
            <a:ext cx="308729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4</a:t>
            </a:r>
            <a:endParaRPr lang="en-US" sz="2200" dirty="0"/>
          </a:p>
        </p:txBody>
      </p:sp>
      <p:sp>
        <p:nvSpPr>
          <p:cNvPr id="23" name="Text 20"/>
          <p:cNvSpPr/>
          <p:nvPr/>
        </p:nvSpPr>
        <p:spPr>
          <a:xfrm>
            <a:off x="1975604" y="6398062"/>
            <a:ext cx="610635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Phase 4: Testing and Finalization</a:t>
            </a:r>
            <a:endParaRPr lang="en-US" sz="1850" dirty="0"/>
          </a:p>
        </p:txBody>
      </p:sp>
      <p:sp>
        <p:nvSpPr>
          <p:cNvPr id="24" name="Text 21"/>
          <p:cNvSpPr/>
          <p:nvPr/>
        </p:nvSpPr>
        <p:spPr>
          <a:xfrm>
            <a:off x="1975604" y="6804779"/>
            <a:ext cx="6509861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Test for edge cases, optimize code for clarity and efficiency.</a:t>
            </a:r>
            <a:endParaRPr lang="en-US" sz="1450" dirty="0"/>
          </a:p>
        </p:txBody>
      </p:sp>
      <p:sp>
        <p:nvSpPr>
          <p:cNvPr id="25" name="TextBox 24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8862" y="512683"/>
            <a:ext cx="7839075" cy="1747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Benefits: A Streamlined Lab Experience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62" y="2539960"/>
            <a:ext cx="466011" cy="4660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38862" y="3192304"/>
            <a:ext cx="2477333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Time Savings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38862" y="3595330"/>
            <a:ext cx="7839075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Reduced time spent searching for ICs.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62" y="4452818"/>
            <a:ext cx="466011" cy="4660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38862" y="5105162"/>
            <a:ext cx="4237911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Improved Organization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38862" y="5508188"/>
            <a:ext cx="7839075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Neater and more efficient lab environment.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862" y="6365677"/>
            <a:ext cx="466011" cy="4660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38862" y="7018020"/>
            <a:ext cx="3821787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Increased Efficiency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38862" y="7421047"/>
            <a:ext cx="7839075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Faster project completion times.</a:t>
            </a:r>
            <a:endParaRPr lang="en-US" sz="1450" dirty="0"/>
          </a:p>
        </p:txBody>
      </p:sp>
      <p:sp>
        <p:nvSpPr>
          <p:cNvPr id="13" name="TextBox 12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910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Conclusion: A Practical Application of DSA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250287"/>
            <a:ext cx="2152055" cy="11622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9307" y="3744873"/>
            <a:ext cx="15001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654266"/>
            <a:ext cx="41244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Efficient Inventory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42567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6D9121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469249"/>
            <a:ext cx="4304109" cy="11622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12156" y="4823579"/>
            <a:ext cx="2843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873228"/>
            <a:ext cx="53679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Streamlined Operations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644634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6D9121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688211"/>
            <a:ext cx="6456164" cy="116228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04774" y="6042541"/>
            <a:ext cx="29896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915025"/>
            <a:ext cx="61005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Practical Application of DSA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63073" y="7757250"/>
            <a:ext cx="366732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and Mustafa </a:t>
            </a:r>
            <a:r>
              <a:rPr lang="en-US" dirty="0">
                <a:solidFill>
                  <a:schemeClr val="bg1"/>
                </a:solidFill>
              </a:rPr>
              <a:t>Avais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6741"/>
            <a:ext cx="13113068" cy="13549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 smtClean="0">
                <a:solidFill>
                  <a:srgbClr val="F0F4F1"/>
                </a:solidFill>
                <a:latin typeface="Syne Extra Bold" pitchFamily="34" charset="0"/>
              </a:rPr>
              <a:t>DSA Concepts Used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58666" y="2385179"/>
            <a:ext cx="1311235" cy="772120"/>
          </a:xfrm>
          <a:prstGeom prst="roundRect">
            <a:avLst>
              <a:gd name="adj" fmla="val 1179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980" y="2554486"/>
            <a:ext cx="143351" cy="433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286595" y="2601873"/>
            <a:ext cx="422148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smtClean="0">
                <a:solidFill>
                  <a:srgbClr val="D7E5D8"/>
                </a:solidFill>
                <a:latin typeface="Syne Extra Bold" pitchFamily="34" charset="0"/>
              </a:rPr>
              <a:t>Linked Lists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2178248" y="3142059"/>
            <a:ext cx="11585138" cy="15240"/>
          </a:xfrm>
          <a:prstGeom prst="roundRect">
            <a:avLst>
              <a:gd name="adj" fmla="val 597456"/>
            </a:avLst>
          </a:prstGeom>
          <a:solidFill>
            <a:srgbClr val="6D9121"/>
          </a:solidFill>
          <a:ln/>
        </p:spPr>
      </p:sp>
      <p:sp>
        <p:nvSpPr>
          <p:cNvPr id="7" name="Shape 5"/>
          <p:cNvSpPr/>
          <p:nvPr/>
        </p:nvSpPr>
        <p:spPr>
          <a:xfrm>
            <a:off x="758666" y="3265646"/>
            <a:ext cx="2622590" cy="772120"/>
          </a:xfrm>
          <a:prstGeom prst="roundRect">
            <a:avLst>
              <a:gd name="adj" fmla="val 1179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982980" y="3434953"/>
            <a:ext cx="271701" cy="433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3597950" y="3482340"/>
            <a:ext cx="5182791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smtClean="0">
                <a:solidFill>
                  <a:srgbClr val="D7E5D8"/>
                </a:solidFill>
                <a:latin typeface="Syne Extra Bold" pitchFamily="34" charset="0"/>
              </a:rPr>
              <a:t>Recursion </a:t>
            </a:r>
            <a:endParaRPr lang="en-US" sz="2100" dirty="0"/>
          </a:p>
        </p:txBody>
      </p:sp>
      <p:sp>
        <p:nvSpPr>
          <p:cNvPr id="10" name="Shape 8"/>
          <p:cNvSpPr/>
          <p:nvPr/>
        </p:nvSpPr>
        <p:spPr>
          <a:xfrm>
            <a:off x="3489603" y="4022527"/>
            <a:ext cx="10273784" cy="15240"/>
          </a:xfrm>
          <a:prstGeom prst="roundRect">
            <a:avLst>
              <a:gd name="adj" fmla="val 597456"/>
            </a:avLst>
          </a:prstGeom>
          <a:solidFill>
            <a:srgbClr val="6D9121"/>
          </a:solidFill>
          <a:ln/>
        </p:spPr>
      </p:sp>
      <p:sp>
        <p:nvSpPr>
          <p:cNvPr id="11" name="Shape 9"/>
          <p:cNvSpPr/>
          <p:nvPr/>
        </p:nvSpPr>
        <p:spPr>
          <a:xfrm>
            <a:off x="758666" y="4146113"/>
            <a:ext cx="3933825" cy="772120"/>
          </a:xfrm>
          <a:prstGeom prst="roundRect">
            <a:avLst>
              <a:gd name="adj" fmla="val 1179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2980" y="4315420"/>
            <a:ext cx="285869" cy="433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4909185" y="4362807"/>
            <a:ext cx="6518434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smtClean="0">
                <a:solidFill>
                  <a:srgbClr val="D7E5D8"/>
                </a:solidFill>
                <a:latin typeface="Syne Extra Bold" pitchFamily="34" charset="0"/>
              </a:rPr>
              <a:t>Stacks and Queue</a:t>
            </a:r>
            <a:endParaRPr lang="en-US" sz="2100" dirty="0"/>
          </a:p>
        </p:txBody>
      </p:sp>
      <p:sp>
        <p:nvSpPr>
          <p:cNvPr id="14" name="Shape 12"/>
          <p:cNvSpPr/>
          <p:nvPr/>
        </p:nvSpPr>
        <p:spPr>
          <a:xfrm>
            <a:off x="4800838" y="4902994"/>
            <a:ext cx="8962549" cy="15240"/>
          </a:xfrm>
          <a:prstGeom prst="roundRect">
            <a:avLst>
              <a:gd name="adj" fmla="val 597456"/>
            </a:avLst>
          </a:prstGeom>
          <a:solidFill>
            <a:srgbClr val="6D9121"/>
          </a:solidFill>
          <a:ln/>
        </p:spPr>
      </p:sp>
      <p:sp>
        <p:nvSpPr>
          <p:cNvPr id="15" name="Shape 13"/>
          <p:cNvSpPr/>
          <p:nvPr/>
        </p:nvSpPr>
        <p:spPr>
          <a:xfrm>
            <a:off x="758666" y="5026581"/>
            <a:ext cx="5245179" cy="1248966"/>
          </a:xfrm>
          <a:prstGeom prst="roundRect">
            <a:avLst>
              <a:gd name="adj" fmla="val 729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82980" y="5434251"/>
            <a:ext cx="296347" cy="433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Shape 15"/>
          <p:cNvSpPr/>
          <p:nvPr/>
        </p:nvSpPr>
        <p:spPr>
          <a:xfrm>
            <a:off x="6112193" y="6260306"/>
            <a:ext cx="7651194" cy="15240"/>
          </a:xfrm>
          <a:prstGeom prst="roundRect">
            <a:avLst>
              <a:gd name="adj" fmla="val 597456"/>
            </a:avLst>
          </a:prstGeom>
          <a:solidFill>
            <a:srgbClr val="6D9121"/>
          </a:solidFill>
          <a:ln/>
        </p:spPr>
      </p:sp>
      <p:sp>
        <p:nvSpPr>
          <p:cNvPr id="18" name="Shape 16"/>
          <p:cNvSpPr/>
          <p:nvPr/>
        </p:nvSpPr>
        <p:spPr>
          <a:xfrm>
            <a:off x="758666" y="6383893"/>
            <a:ext cx="6556534" cy="1248966"/>
          </a:xfrm>
          <a:prstGeom prst="roundRect">
            <a:avLst>
              <a:gd name="adj" fmla="val 729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82980" y="6791563"/>
            <a:ext cx="275034" cy="433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5</a:t>
            </a:r>
            <a:endParaRPr lang="en-US" sz="2100" dirty="0"/>
          </a:p>
        </p:txBody>
      </p:sp>
      <p:sp>
        <p:nvSpPr>
          <p:cNvPr id="21" name="Text 11"/>
          <p:cNvSpPr/>
          <p:nvPr/>
        </p:nvSpPr>
        <p:spPr>
          <a:xfrm>
            <a:off x="6241750" y="5722561"/>
            <a:ext cx="6518434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smtClean="0">
                <a:solidFill>
                  <a:srgbClr val="D7E5D8"/>
                </a:solidFill>
                <a:latin typeface="Syne Extra Bold" pitchFamily="34" charset="0"/>
              </a:rPr>
              <a:t>Sorting and Searching</a:t>
            </a:r>
            <a:endParaRPr lang="en-US" sz="2100" dirty="0"/>
          </a:p>
        </p:txBody>
      </p:sp>
      <p:sp>
        <p:nvSpPr>
          <p:cNvPr id="22" name="Text 11"/>
          <p:cNvSpPr/>
          <p:nvPr/>
        </p:nvSpPr>
        <p:spPr>
          <a:xfrm>
            <a:off x="7435133" y="6985864"/>
            <a:ext cx="6518434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smtClean="0">
                <a:solidFill>
                  <a:srgbClr val="D7E5D8"/>
                </a:solidFill>
                <a:latin typeface="Syne Extra Bold" pitchFamily="34" charset="0"/>
              </a:rPr>
              <a:t>Trees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357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Syne</vt:lpstr>
      <vt:lpstr>Calibri</vt:lpstr>
      <vt:lpstr>Syne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3</cp:revision>
  <dcterms:created xsi:type="dcterms:W3CDTF">2024-12-17T19:22:58Z</dcterms:created>
  <dcterms:modified xsi:type="dcterms:W3CDTF">2024-12-17T19:51:30Z</dcterms:modified>
</cp:coreProperties>
</file>