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21" r:id="rId6"/>
    <p:sldId id="318" r:id="rId7"/>
    <p:sldId id="320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950" y="7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10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7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11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14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3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3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844" y="1196808"/>
            <a:ext cx="6759822" cy="3200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Online store management system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39843" y="58502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Hassan Khalid(2023435)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Maham</a:t>
            </a:r>
            <a:r>
              <a:rPr lang="en-US" dirty="0" smtClean="0">
                <a:solidFill>
                  <a:schemeClr val="bg1"/>
                </a:solidFill>
              </a:rPr>
              <a:t> Imran(2023289)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398" y="2148782"/>
            <a:ext cx="110007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1)Managing products, stock, and orders is a critical challenge for e-commerce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2)Users need an easy way to: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products.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orders.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order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3)Administrators need tools to: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Add/delete products.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stock.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 and manage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4)A solution must efficiently handle large product catalogs, order queues, and admin controls. 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178513"/>
            <a:ext cx="7273637" cy="1646555"/>
          </a:xfrm>
        </p:spPr>
        <p:txBody>
          <a:bodyPr/>
          <a:lstStyle/>
          <a:p>
            <a:r>
              <a:rPr lang="en-US" sz="3200" dirty="0" smtClean="0"/>
              <a:t>Solution 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13183" y="1520634"/>
            <a:ext cx="95206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and Algorithms (DSA)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solve the problem efficiently: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Search Tree (BST):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stores and searches products based 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productid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name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(Linked List):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orders in a First-In-First-Out (FIFO)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Panel: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products.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orders.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orders with the total price.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Add/Delete products.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stock.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checkout history.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 and remove orders.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access to the admin panel via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4-digit 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enchanment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399" y="1901177"/>
            <a:ext cx="9769151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Data Storage: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database or file system to save products, orders, and checkout history.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remains intact after program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user-friendly GUI for better interaction instead of console-based input/output.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Search Functionality: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product search to include filters (e.g., price range, category).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partial or case-insensitive searches.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History and Reports: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reports for orders, sales, and inventory trends for better business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Stock Updates: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updates to notify the admin when stock is 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purl.org/dc/elements/1.1/"/>
    <ds:schemaRef ds:uri="http://purl.org/dc/dcmitype/"/>
    <ds:schemaRef ds:uri="http://schemas.microsoft.com/sharepoint/v3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289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Online store management system</vt:lpstr>
      <vt:lpstr>Problem Statement</vt:lpstr>
      <vt:lpstr>Solution </vt:lpstr>
      <vt:lpstr>Future enchanment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Hassan Khalid</dc:creator>
  <cp:lastModifiedBy>Hassan Khalid</cp:lastModifiedBy>
  <cp:revision>3</cp:revision>
  <dcterms:created xsi:type="dcterms:W3CDTF">2024-01-04T07:32:45Z</dcterms:created>
  <dcterms:modified xsi:type="dcterms:W3CDTF">2024-12-17T23:00:02Z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