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1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5294" autoAdjust="0"/>
  </p:normalViewPr>
  <p:slideViewPr>
    <p:cSldViewPr>
      <p:cViewPr varScale="1">
        <p:scale>
          <a:sx n="77" d="100"/>
          <a:sy n="77" d="100"/>
        </p:scale>
        <p:origin x="77" y="25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12/23/2020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12/23/2020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0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68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769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4779"/>
            <a:ext cx="262821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4778"/>
            <a:ext cx="7732286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214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264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95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3" y="1845734"/>
            <a:ext cx="4936474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716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741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200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91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EDF33987-6305-4E2A-BF18-EF013ECE927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6C87F6-986D-49E6-AF40-1B3A1EE806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142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5074920"/>
            <a:ext cx="10110630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3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70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88826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62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Investing In Toronto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Ashwani Wadhwa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9109-21AF-4574-9578-F7DFCEC8D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94" y="286605"/>
            <a:ext cx="10055781" cy="838140"/>
          </a:xfrm>
        </p:spPr>
        <p:txBody>
          <a:bodyPr/>
          <a:lstStyle/>
          <a:p>
            <a:r>
              <a:rPr lang="en-US" dirty="0"/>
              <a:t>Conclusion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3882D-C27D-4C99-AF35-F7041AF8E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98" y="1874351"/>
            <a:ext cx="4672637" cy="386104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250B39-958E-4C6C-8613-DD5CD539C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452" y="2869207"/>
            <a:ext cx="4672637" cy="1923837"/>
          </a:xfrm>
        </p:spPr>
        <p:txBody>
          <a:bodyPr>
            <a:normAutofit/>
          </a:bodyPr>
          <a:lstStyle/>
          <a:p>
            <a:pPr marL="201108" lvl="1" indent="0">
              <a:buNone/>
            </a:pPr>
            <a:r>
              <a:rPr lang="en-US" sz="2400" b="1" dirty="0"/>
              <a:t>Garden District – Ryerson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1" b="1" dirty="0"/>
              <a:t>This is the only neighborhood that appears on every top-10 classification.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400" b="1" dirty="0"/>
          </a:p>
          <a:p>
            <a:endParaRPr lang="en-US" dirty="0"/>
          </a:p>
          <a:p>
            <a:pPr marL="201108" lvl="1" indent="0">
              <a:buNone/>
            </a:pPr>
            <a:endParaRPr lang="en-US" dirty="0"/>
          </a:p>
          <a:p>
            <a:pPr marL="201108" lvl="1" indent="0">
              <a:buNone/>
            </a:pP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9032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Audience</a:t>
            </a:r>
          </a:p>
          <a:p>
            <a:pPr lvl="1"/>
            <a:r>
              <a:rPr lang="en-US" dirty="0"/>
              <a:t>Real-estate Investment firms</a:t>
            </a:r>
          </a:p>
          <a:p>
            <a:pPr lvl="1"/>
            <a:r>
              <a:rPr lang="en-US" dirty="0"/>
              <a:t>Investor groups and Individual Investors</a:t>
            </a:r>
          </a:p>
          <a:p>
            <a:r>
              <a:rPr lang="en-US" b="1" dirty="0"/>
              <a:t>Objective</a:t>
            </a:r>
          </a:p>
          <a:p>
            <a:pPr lvl="1"/>
            <a:r>
              <a:rPr lang="en-US" dirty="0"/>
              <a:t>Provide insight to invest or live in for people looking for locations where a good quality of life is combined with a good numbers of amenities around</a:t>
            </a:r>
          </a:p>
          <a:p>
            <a:r>
              <a:rPr lang="en-US" b="1" dirty="0"/>
              <a:t>Goal</a:t>
            </a:r>
          </a:p>
          <a:p>
            <a:pPr lvl="1"/>
            <a:r>
              <a:rPr lang="en-US" dirty="0"/>
              <a:t>Obtain a single score that will be used to classify the different neighborhood and that our customer can use to prioritize different areas where to acquire properties and offices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9109-21AF-4574-9578-F7DFCEC8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1B6DE-0867-4377-A7CC-015DC7DE0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Wikipedia</a:t>
            </a:r>
          </a:p>
          <a:p>
            <a:pPr lvl="1"/>
            <a:r>
              <a:rPr lang="en-US" dirty="0"/>
              <a:t>List of Toronto neighborhoods and postal codes</a:t>
            </a:r>
          </a:p>
          <a:p>
            <a:r>
              <a:rPr lang="en-US" b="1" dirty="0"/>
              <a:t>ARCGIS</a:t>
            </a:r>
          </a:p>
          <a:p>
            <a:pPr lvl="1"/>
            <a:r>
              <a:rPr lang="en-US" dirty="0"/>
              <a:t>Latitude and longitudes for every postal code</a:t>
            </a:r>
          </a:p>
          <a:p>
            <a:r>
              <a:rPr lang="en-US" b="1" dirty="0"/>
              <a:t>Foursquare</a:t>
            </a:r>
          </a:p>
          <a:p>
            <a:pPr lvl="1"/>
            <a:r>
              <a:rPr lang="en-US" dirty="0"/>
              <a:t>Venue Information</a:t>
            </a:r>
          </a:p>
          <a:p>
            <a:r>
              <a:rPr lang="en-US" b="1" dirty="0" err="1"/>
              <a:t>WalkScore</a:t>
            </a:r>
            <a:endParaRPr lang="en-US" b="1" dirty="0"/>
          </a:p>
          <a:p>
            <a:pPr lvl="1"/>
            <a:r>
              <a:rPr lang="en-US" dirty="0"/>
              <a:t>Indexes of Walking, Public Transport and Bike riding availability </a:t>
            </a:r>
          </a:p>
          <a:p>
            <a:r>
              <a:rPr lang="en-US" b="1" dirty="0"/>
              <a:t>GitHub</a:t>
            </a:r>
          </a:p>
          <a:p>
            <a:pPr lvl="1"/>
            <a:r>
              <a:rPr lang="en-US" dirty="0"/>
              <a:t>Toronto </a:t>
            </a:r>
            <a:r>
              <a:rPr lang="en-US" dirty="0" err="1"/>
              <a:t>GeoJSON</a:t>
            </a:r>
            <a:r>
              <a:rPr lang="en-US" dirty="0"/>
              <a:t> file of the neighborhood boundaries visualization</a:t>
            </a:r>
          </a:p>
          <a:p>
            <a:pPr marL="201108" lvl="1" indent="0">
              <a:buNone/>
            </a:pPr>
            <a:endParaRPr lang="en-US" dirty="0"/>
          </a:p>
          <a:p>
            <a:pPr marL="201108" lvl="1" indent="0">
              <a:buNone/>
            </a:pP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893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9109-21AF-4574-9578-F7DFCEC8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1B6DE-0867-4377-A7CC-015DC7DE0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94" y="1845734"/>
            <a:ext cx="8957857" cy="4023360"/>
          </a:xfrm>
        </p:spPr>
        <p:txBody>
          <a:bodyPr/>
          <a:lstStyle/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b="1" dirty="0"/>
              <a:t>Compile the geographical information for every neighborhood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b="1" dirty="0"/>
              <a:t>Collet information about venues from the Foursquare API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b="1" dirty="0"/>
              <a:t>Get information about walking easiness on every neighborhood, from </a:t>
            </a:r>
            <a:r>
              <a:rPr lang="en-US" sz="1800" b="1" dirty="0" err="1"/>
              <a:t>walkscore</a:t>
            </a:r>
            <a:r>
              <a:rPr lang="en-US" sz="1800" b="1" dirty="0"/>
              <a:t> 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b="1" dirty="0"/>
              <a:t>Capture public transport information through </a:t>
            </a:r>
            <a:r>
              <a:rPr lang="en-US" sz="1800" b="1" dirty="0" err="1"/>
              <a:t>WalkScore</a:t>
            </a:r>
            <a:r>
              <a:rPr lang="en-US" sz="1800" b="1" dirty="0"/>
              <a:t> API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b="1" dirty="0"/>
              <a:t>Generate global quality score based on analyzed parameter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800" b="1" dirty="0"/>
          </a:p>
          <a:p>
            <a:pPr>
              <a:buFont typeface="Wingdings" panose="05000000000000000000" pitchFamily="2" charset="2"/>
              <a:buChar char="§"/>
            </a:pPr>
            <a:endParaRPr lang="en-US" sz="1400" b="1" dirty="0"/>
          </a:p>
          <a:p>
            <a:endParaRPr lang="en-US" dirty="0"/>
          </a:p>
          <a:p>
            <a:pPr marL="201108" lvl="1" indent="0">
              <a:buNone/>
            </a:pPr>
            <a:endParaRPr lang="en-US" dirty="0"/>
          </a:p>
          <a:p>
            <a:pPr marL="201108" lvl="1" indent="0">
              <a:buNone/>
            </a:pP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9645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9109-21AF-4574-9578-F7DFCEC8D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94" y="286605"/>
            <a:ext cx="10055781" cy="838140"/>
          </a:xfrm>
        </p:spPr>
        <p:txBody>
          <a:bodyPr/>
          <a:lstStyle/>
          <a:p>
            <a:r>
              <a:rPr lang="en-US" dirty="0"/>
              <a:t>Result I: Venues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190BCD-6451-41F3-A167-0D185F086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44" y="1983370"/>
            <a:ext cx="4030639" cy="28912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B3D825-013D-43E4-A912-C49A466D8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388" y="1804986"/>
            <a:ext cx="48387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72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9109-21AF-4574-9578-F7DFCEC8D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94" y="286605"/>
            <a:ext cx="10055781" cy="838140"/>
          </a:xfrm>
        </p:spPr>
        <p:txBody>
          <a:bodyPr/>
          <a:lstStyle/>
          <a:p>
            <a:r>
              <a:rPr lang="en-US" dirty="0"/>
              <a:t>Result II: Walking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ADBCD8-8400-49AB-855F-0C1988C09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89" y="1916833"/>
            <a:ext cx="4599924" cy="31683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478BCD-DA74-4E11-8137-C7FD4720A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444" y="1834134"/>
            <a:ext cx="44100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11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9109-21AF-4574-9578-F7DFCEC8D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94" y="286605"/>
            <a:ext cx="10055781" cy="838140"/>
          </a:xfrm>
        </p:spPr>
        <p:txBody>
          <a:bodyPr/>
          <a:lstStyle/>
          <a:p>
            <a:r>
              <a:rPr lang="en-US" dirty="0"/>
              <a:t>Result III: Bike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08B2F0-B99F-4F4B-A675-690AE4E2F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916832"/>
            <a:ext cx="4823246" cy="31695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26D65C-AA08-4666-8B06-251AE9C8B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475" y="1790700"/>
            <a:ext cx="46863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47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9109-21AF-4574-9578-F7DFCEC8D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94" y="286605"/>
            <a:ext cx="10055781" cy="838140"/>
          </a:xfrm>
        </p:spPr>
        <p:txBody>
          <a:bodyPr/>
          <a:lstStyle/>
          <a:p>
            <a:r>
              <a:rPr lang="en-US" dirty="0"/>
              <a:t>Result IV: Public Transport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C65A16-A442-46F9-85B9-8437424D7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31" y="1988840"/>
            <a:ext cx="5026615" cy="31279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DDFBFB-4A46-446A-AD79-F2C8469FC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484" y="1743087"/>
            <a:ext cx="47720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30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9109-21AF-4574-9578-F7DFCEC8D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94" y="286605"/>
            <a:ext cx="10055781" cy="838140"/>
          </a:xfrm>
        </p:spPr>
        <p:txBody>
          <a:bodyPr/>
          <a:lstStyle/>
          <a:p>
            <a:r>
              <a:rPr lang="en-US" dirty="0"/>
              <a:t>Result V: Global Score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2CF627-914D-4E16-8F6D-7CED73313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98" y="1874351"/>
            <a:ext cx="5435014" cy="36832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DEE964-23C0-49A7-AF57-669087427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460" y="2101511"/>
            <a:ext cx="48101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38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442</TotalTime>
  <Words>195</Words>
  <Application>Microsoft Office PowerPoint</Application>
  <PresentationFormat>Custom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Century Gothic</vt:lpstr>
      <vt:lpstr>Courier New</vt:lpstr>
      <vt:lpstr>Wingdings</vt:lpstr>
      <vt:lpstr>Retrospect</vt:lpstr>
      <vt:lpstr>Investing In Toronto</vt:lpstr>
      <vt:lpstr>Business Problem</vt:lpstr>
      <vt:lpstr>Data</vt:lpstr>
      <vt:lpstr>Methodology</vt:lpstr>
      <vt:lpstr>Result I: Venues</vt:lpstr>
      <vt:lpstr>Result II: Walking</vt:lpstr>
      <vt:lpstr>Result III: Bike</vt:lpstr>
      <vt:lpstr>Result IV: Public Transport</vt:lpstr>
      <vt:lpstr>Result V: Global Score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Investing In Toronto</dc:title>
  <dc:creator>Ashwani Wadhwa</dc:creator>
  <cp:lastModifiedBy>Ashwani Wadhwa</cp:lastModifiedBy>
  <cp:revision>7</cp:revision>
  <dcterms:created xsi:type="dcterms:W3CDTF">2020-12-22T22:55:09Z</dcterms:created>
  <dcterms:modified xsi:type="dcterms:W3CDTF">2020-12-23T06:17:35Z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