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60" r:id="rId3"/>
    <p:sldId id="259" r:id="rId4"/>
    <p:sldId id="263" r:id="rId5"/>
    <p:sldId id="285" r:id="rId6"/>
    <p:sldId id="287" r:id="rId7"/>
    <p:sldId id="282" r:id="rId8"/>
    <p:sldId id="261" r:id="rId9"/>
    <p:sldId id="266" r:id="rId10"/>
    <p:sldId id="286" r:id="rId11"/>
  </p:sldIdLst>
  <p:sldSz cx="9144000" cy="5143500" type="screen16x9"/>
  <p:notesSz cx="6858000" cy="9144000"/>
  <p:embeddedFontLst>
    <p:embeddedFont>
      <p:font typeface="Cooper Std Black" panose="0208090304030B020404" pitchFamily="18" charset="0"/>
      <p:bold r:id="rId13"/>
      <p:italic r:id="rId14"/>
      <p:boldItalic r:id="rId15"/>
    </p:embeddedFont>
    <p:embeddedFont>
      <p:font typeface="Gill Sans Ultra Bold" panose="020B0A02020104020203" pitchFamily="34" charset="0"/>
      <p:bold r:id="rId16"/>
    </p:embeddedFont>
    <p:embeddedFont>
      <p:font typeface="Lato" panose="020F0502020204030203" pitchFamily="34" charset="0"/>
      <p:regular r:id="rId17"/>
      <p:bold r:id="rId18"/>
      <p:italic r:id="rId19"/>
      <p:boldItalic r:id="rId20"/>
    </p:embeddedFont>
    <p:embeddedFont>
      <p:font typeface="Slackey" panose="020000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DB7B2E-A218-4E51-AAB5-48AACDFC1B44}">
  <a:tblStyle styleId="{E3DB7B2E-A218-4E51-AAB5-48AACDFC1B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38"/>
    <p:restoredTop sz="94605"/>
  </p:normalViewPr>
  <p:slideViewPr>
    <p:cSldViewPr snapToGrid="0" snapToObjects="1">
      <p:cViewPr varScale="1">
        <p:scale>
          <a:sx n="111" d="100"/>
          <a:sy n="111" d="100"/>
        </p:scale>
        <p:origin x="14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53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f0408667c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f0408667c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ed9725f280_2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ed9725f280_2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ed9725f280_2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ed9725f280_2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73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ed9725f280_2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ed9725f280_2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d88af441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d88af441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0408667c6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0408667c6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4240925" y="3415100"/>
            <a:ext cx="17652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 name="Google Shape;10;p2"/>
          <p:cNvSpPr txBox="1">
            <a:spLocks noGrp="1"/>
          </p:cNvSpPr>
          <p:nvPr>
            <p:ph type="ctrTitle"/>
          </p:nvPr>
        </p:nvSpPr>
        <p:spPr>
          <a:xfrm>
            <a:off x="4076700" y="1231838"/>
            <a:ext cx="4354200" cy="203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200"/>
              <a:buNone/>
              <a:defRPr sz="4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1" name="Google Shape;11;p2"/>
          <p:cNvSpPr/>
          <p:nvPr/>
        </p:nvSpPr>
        <p:spPr>
          <a:xfrm flipH="1">
            <a:off x="4715041" y="4014625"/>
            <a:ext cx="4428909" cy="1128869"/>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25" y="31"/>
            <a:ext cx="5545625" cy="1128869"/>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943885">
            <a:off x="527665" y="-515637"/>
            <a:ext cx="1529454" cy="121202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06123" y="2874117"/>
            <a:ext cx="3137889" cy="2269426"/>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09775" y="234575"/>
            <a:ext cx="304800" cy="30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17425" y="4749425"/>
            <a:ext cx="304800" cy="30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7315195" y="-361"/>
            <a:ext cx="1828880" cy="1322608"/>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21" y="-18"/>
            <a:ext cx="3598346" cy="2602443"/>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2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2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0" y="3726302"/>
            <a:ext cx="4428909" cy="1417222"/>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1889961" y="-1"/>
            <a:ext cx="7254083" cy="2321275"/>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hasCustomPrompt="1"/>
          </p:nvPr>
        </p:nvSpPr>
        <p:spPr>
          <a:xfrm>
            <a:off x="3636324" y="947563"/>
            <a:ext cx="992100" cy="98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 name="Google Shape;23;p3"/>
          <p:cNvSpPr txBox="1">
            <a:spLocks noGrp="1"/>
          </p:cNvSpPr>
          <p:nvPr>
            <p:ph type="subTitle" idx="1"/>
          </p:nvPr>
        </p:nvSpPr>
        <p:spPr>
          <a:xfrm>
            <a:off x="4693063" y="3302538"/>
            <a:ext cx="23118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4" name="Google Shape;24;p3"/>
          <p:cNvSpPr txBox="1">
            <a:spLocks noGrp="1"/>
          </p:cNvSpPr>
          <p:nvPr>
            <p:ph type="title" idx="2"/>
          </p:nvPr>
        </p:nvSpPr>
        <p:spPr>
          <a:xfrm>
            <a:off x="4693063" y="2018088"/>
            <a:ext cx="37512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p:nvPr/>
        </p:nvSpPr>
        <p:spPr>
          <a:xfrm rot="-1627827">
            <a:off x="43134" y="-260409"/>
            <a:ext cx="1269944" cy="100637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6"/>
          <p:cNvSpPr/>
          <p:nvPr/>
        </p:nvSpPr>
        <p:spPr>
          <a:xfrm rot="10800000">
            <a:off x="-20" y="130"/>
            <a:ext cx="1066722" cy="771390"/>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632996">
            <a:off x="440050" y="-507993"/>
            <a:ext cx="1479695" cy="1172591"/>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975" y="917517"/>
            <a:ext cx="746950" cy="910525"/>
          </a:xfrm>
          <a:custGeom>
            <a:avLst/>
            <a:gdLst/>
            <a:ahLst/>
            <a:cxnLst/>
            <a:rect l="l" t="t" r="r" b="b"/>
            <a:pathLst>
              <a:path w="29878" h="36421" extrusionOk="0">
                <a:moveTo>
                  <a:pt x="0" y="36421"/>
                </a:moveTo>
                <a:cubicBezTo>
                  <a:pt x="1741" y="31775"/>
                  <a:pt x="2636" y="26102"/>
                  <a:pt x="6552" y="23055"/>
                </a:cubicBezTo>
                <a:cubicBezTo>
                  <a:pt x="10102" y="20294"/>
                  <a:pt x="15691" y="20731"/>
                  <a:pt x="18871" y="17551"/>
                </a:cubicBezTo>
                <a:cubicBezTo>
                  <a:pt x="22950" y="13472"/>
                  <a:pt x="23506" y="2832"/>
                  <a:pt x="18346" y="253"/>
                </a:cubicBezTo>
                <a:cubicBezTo>
                  <a:pt x="14411" y="-1713"/>
                  <a:pt x="12754" y="11570"/>
                  <a:pt x="16774" y="13357"/>
                </a:cubicBezTo>
                <a:cubicBezTo>
                  <a:pt x="21513" y="15463"/>
                  <a:pt x="26213" y="8639"/>
                  <a:pt x="29878" y="4970"/>
                </a:cubicBezTo>
              </a:path>
            </a:pathLst>
          </a:custGeom>
          <a:noFill/>
          <a:ln w="19050" cap="flat" cmpd="sng">
            <a:solidFill>
              <a:schemeClr val="lt1"/>
            </a:solidFill>
            <a:prstDash val="dash"/>
            <a:round/>
            <a:headEnd type="none" w="med" len="med"/>
            <a:tailEnd type="none" w="med" len="med"/>
          </a:ln>
        </p:spPr>
      </p:sp>
      <p:sp>
        <p:nvSpPr>
          <p:cNvPr id="51" name="Google Shape;51;p6"/>
          <p:cNvSpPr/>
          <p:nvPr/>
        </p:nvSpPr>
        <p:spPr>
          <a:xfrm>
            <a:off x="8419625" y="352305"/>
            <a:ext cx="766600" cy="427425"/>
          </a:xfrm>
          <a:custGeom>
            <a:avLst/>
            <a:gdLst/>
            <a:ahLst/>
            <a:cxnLst/>
            <a:rect l="l" t="t" r="r" b="b"/>
            <a:pathLst>
              <a:path w="30664" h="17097" extrusionOk="0">
                <a:moveTo>
                  <a:pt x="0" y="17097"/>
                </a:moveTo>
                <a:cubicBezTo>
                  <a:pt x="6183" y="17097"/>
                  <a:pt x="14599" y="15441"/>
                  <a:pt x="17035" y="9758"/>
                </a:cubicBezTo>
                <a:cubicBezTo>
                  <a:pt x="18001" y="7504"/>
                  <a:pt x="18657" y="4613"/>
                  <a:pt x="17560" y="2420"/>
                </a:cubicBezTo>
                <a:cubicBezTo>
                  <a:pt x="16470" y="240"/>
                  <a:pt x="12599" y="-624"/>
                  <a:pt x="10483" y="585"/>
                </a:cubicBezTo>
                <a:cubicBezTo>
                  <a:pt x="6764" y="2710"/>
                  <a:pt x="9273" y="11249"/>
                  <a:pt x="13104" y="13165"/>
                </a:cubicBezTo>
                <a:cubicBezTo>
                  <a:pt x="18360" y="15793"/>
                  <a:pt x="26509" y="15748"/>
                  <a:pt x="30664" y="11593"/>
                </a:cubicBezTo>
              </a:path>
            </a:pathLst>
          </a:custGeom>
          <a:noFill/>
          <a:ln w="19050" cap="flat" cmpd="sng">
            <a:solidFill>
              <a:schemeClr val="lt1"/>
            </a:solidFill>
            <a:prstDash val="dash"/>
            <a:round/>
            <a:headEnd type="none" w="med" len="med"/>
            <a:tailEnd type="none" w="med" len="med"/>
          </a:ln>
        </p:spPr>
      </p:sp>
      <p:sp>
        <p:nvSpPr>
          <p:cNvPr id="52" name="Google Shape;52;p6"/>
          <p:cNvSpPr/>
          <p:nvPr/>
        </p:nvSpPr>
        <p:spPr>
          <a:xfrm rot="5400000" flipH="1">
            <a:off x="495556" y="3501234"/>
            <a:ext cx="1146727" cy="2137812"/>
          </a:xfrm>
          <a:custGeom>
            <a:avLst/>
            <a:gdLst/>
            <a:ahLst/>
            <a:cxnLst/>
            <a:rect l="l" t="t" r="r" b="b"/>
            <a:pathLst>
              <a:path w="40328" h="61782" extrusionOk="0">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7968390">
            <a:off x="8063049" y="-536258"/>
            <a:ext cx="1479734" cy="1172622"/>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6510650" y="4585269"/>
            <a:ext cx="2633350" cy="572727"/>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8242900" y="4370547"/>
            <a:ext cx="467100" cy="467100"/>
          </a:xfrm>
          <a:prstGeom prst="ellipse">
            <a:avLst/>
          </a:pr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rot="-7128512">
            <a:off x="6274096" y="3620296"/>
            <a:ext cx="2593027" cy="2054856"/>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flipH="1">
            <a:off x="837346" y="2368396"/>
            <a:ext cx="1937660" cy="3612548"/>
          </a:xfrm>
          <a:custGeom>
            <a:avLst/>
            <a:gdLst/>
            <a:ahLst/>
            <a:cxnLst/>
            <a:rect l="l" t="t" r="r" b="b"/>
            <a:pathLst>
              <a:path w="40328" h="61782" extrusionOk="0">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1749775" y="1697888"/>
            <a:ext cx="56445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6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2" name="Google Shape;72;p9"/>
          <p:cNvSpPr txBox="1">
            <a:spLocks noGrp="1"/>
          </p:cNvSpPr>
          <p:nvPr>
            <p:ph type="subTitle" idx="1"/>
          </p:nvPr>
        </p:nvSpPr>
        <p:spPr>
          <a:xfrm>
            <a:off x="2236800" y="3145513"/>
            <a:ext cx="46704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73" name="Google Shape;73;p9"/>
          <p:cNvSpPr/>
          <p:nvPr/>
        </p:nvSpPr>
        <p:spPr>
          <a:xfrm rot="10800000">
            <a:off x="27" y="93"/>
            <a:ext cx="3146747" cy="227573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5997227" y="93"/>
            <a:ext cx="3146747" cy="227573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10"/>
        <p:cNvGrpSpPr/>
        <p:nvPr/>
      </p:nvGrpSpPr>
      <p:grpSpPr>
        <a:xfrm>
          <a:off x="0" y="0"/>
          <a:ext cx="0" cy="0"/>
          <a:chOff x="0" y="0"/>
          <a:chExt cx="0" cy="0"/>
        </a:xfrm>
      </p:grpSpPr>
      <p:sp>
        <p:nvSpPr>
          <p:cNvPr id="111" name="Google Shape;111;p15"/>
          <p:cNvSpPr/>
          <p:nvPr/>
        </p:nvSpPr>
        <p:spPr>
          <a:xfrm flipH="1">
            <a:off x="6695744" y="4360075"/>
            <a:ext cx="2448304" cy="783464"/>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10800000" flipH="1">
            <a:off x="0" y="0"/>
            <a:ext cx="6096019" cy="2321275"/>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txBox="1">
            <a:spLocks noGrp="1"/>
          </p:cNvSpPr>
          <p:nvPr>
            <p:ph type="title" hasCustomPrompt="1"/>
          </p:nvPr>
        </p:nvSpPr>
        <p:spPr>
          <a:xfrm flipH="1">
            <a:off x="4103961" y="1128175"/>
            <a:ext cx="1232700" cy="98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5"/>
          <p:cNvSpPr txBox="1">
            <a:spLocks noGrp="1"/>
          </p:cNvSpPr>
          <p:nvPr>
            <p:ph type="subTitle" idx="1"/>
          </p:nvPr>
        </p:nvSpPr>
        <p:spPr>
          <a:xfrm flipH="1">
            <a:off x="1376467" y="3302538"/>
            <a:ext cx="23118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15" name="Google Shape;115;p15"/>
          <p:cNvSpPr txBox="1">
            <a:spLocks noGrp="1"/>
          </p:cNvSpPr>
          <p:nvPr>
            <p:ph type="title" idx="2"/>
          </p:nvPr>
        </p:nvSpPr>
        <p:spPr>
          <a:xfrm flipH="1">
            <a:off x="1376551" y="2018100"/>
            <a:ext cx="32754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129"/>
        <p:cNvGrpSpPr/>
        <p:nvPr/>
      </p:nvGrpSpPr>
      <p:grpSpPr>
        <a:xfrm>
          <a:off x="0" y="0"/>
          <a:ext cx="0" cy="0"/>
          <a:chOff x="0" y="0"/>
          <a:chExt cx="0" cy="0"/>
        </a:xfrm>
      </p:grpSpPr>
      <p:sp>
        <p:nvSpPr>
          <p:cNvPr id="130" name="Google Shape;130;p17"/>
          <p:cNvSpPr txBox="1">
            <a:spLocks noGrp="1"/>
          </p:cNvSpPr>
          <p:nvPr>
            <p:ph type="subTitle" idx="1"/>
          </p:nvPr>
        </p:nvSpPr>
        <p:spPr>
          <a:xfrm>
            <a:off x="943978" y="3682770"/>
            <a:ext cx="20976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1" name="Google Shape;131;p17"/>
          <p:cNvSpPr txBox="1">
            <a:spLocks noGrp="1"/>
          </p:cNvSpPr>
          <p:nvPr>
            <p:ph type="subTitle" idx="2"/>
          </p:nvPr>
        </p:nvSpPr>
        <p:spPr>
          <a:xfrm>
            <a:off x="6132765" y="3682770"/>
            <a:ext cx="20958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2" name="Google Shape;132;p17"/>
          <p:cNvSpPr txBox="1">
            <a:spLocks noGrp="1"/>
          </p:cNvSpPr>
          <p:nvPr>
            <p:ph type="subTitle" idx="3"/>
          </p:nvPr>
        </p:nvSpPr>
        <p:spPr>
          <a:xfrm>
            <a:off x="3538821" y="3682770"/>
            <a:ext cx="20967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3" name="Google Shape;133;p1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7"/>
          <p:cNvSpPr txBox="1">
            <a:spLocks noGrp="1"/>
          </p:cNvSpPr>
          <p:nvPr>
            <p:ph type="title" idx="4"/>
          </p:nvPr>
        </p:nvSpPr>
        <p:spPr>
          <a:xfrm>
            <a:off x="943227" y="3351425"/>
            <a:ext cx="20985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7"/>
          <p:cNvSpPr txBox="1">
            <a:spLocks noGrp="1"/>
          </p:cNvSpPr>
          <p:nvPr>
            <p:ph type="title" idx="5"/>
          </p:nvPr>
        </p:nvSpPr>
        <p:spPr>
          <a:xfrm>
            <a:off x="6132014" y="3351425"/>
            <a:ext cx="2096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7"/>
          <p:cNvSpPr txBox="1">
            <a:spLocks noGrp="1"/>
          </p:cNvSpPr>
          <p:nvPr>
            <p:ph type="title" idx="6"/>
          </p:nvPr>
        </p:nvSpPr>
        <p:spPr>
          <a:xfrm>
            <a:off x="3538071" y="3351425"/>
            <a:ext cx="2097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 name="Google Shape;137;p17"/>
          <p:cNvSpPr/>
          <p:nvPr/>
        </p:nvSpPr>
        <p:spPr>
          <a:xfrm>
            <a:off x="0" y="1597113"/>
            <a:ext cx="6809430" cy="1480981"/>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0" y="2518825"/>
            <a:ext cx="9144085" cy="2624685"/>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71450" y="2559921"/>
            <a:ext cx="9391650" cy="1480975"/>
          </a:xfrm>
          <a:custGeom>
            <a:avLst/>
            <a:gdLst/>
            <a:ahLst/>
            <a:cxnLst/>
            <a:rect l="l" t="t" r="r" b="b"/>
            <a:pathLst>
              <a:path w="375666" h="59239" extrusionOk="0">
                <a:moveTo>
                  <a:pt x="0" y="37811"/>
                </a:moveTo>
                <a:cubicBezTo>
                  <a:pt x="1876" y="45315"/>
                  <a:pt x="13100" y="46157"/>
                  <a:pt x="20193" y="49241"/>
                </a:cubicBezTo>
                <a:cubicBezTo>
                  <a:pt x="38973" y="57406"/>
                  <a:pt x="61433" y="62383"/>
                  <a:pt x="81153" y="56861"/>
                </a:cubicBezTo>
                <a:cubicBezTo>
                  <a:pt x="118916" y="46287"/>
                  <a:pt x="145492" y="5337"/>
                  <a:pt x="184404" y="473"/>
                </a:cubicBezTo>
                <a:cubicBezTo>
                  <a:pt x="195790" y="-950"/>
                  <a:pt x="207409" y="1442"/>
                  <a:pt x="218694" y="3521"/>
                </a:cubicBezTo>
                <a:cubicBezTo>
                  <a:pt x="231256" y="5835"/>
                  <a:pt x="244391" y="8256"/>
                  <a:pt x="255270" y="14951"/>
                </a:cubicBezTo>
                <a:cubicBezTo>
                  <a:pt x="270175" y="24123"/>
                  <a:pt x="281094" y="39680"/>
                  <a:pt x="297180" y="46574"/>
                </a:cubicBezTo>
                <a:cubicBezTo>
                  <a:pt x="307316" y="50918"/>
                  <a:pt x="318918" y="51146"/>
                  <a:pt x="329946" y="51146"/>
                </a:cubicBezTo>
                <a:cubicBezTo>
                  <a:pt x="340615" y="51146"/>
                  <a:pt x="351426" y="52519"/>
                  <a:pt x="361950" y="50765"/>
                </a:cubicBezTo>
                <a:cubicBezTo>
                  <a:pt x="367049" y="49915"/>
                  <a:pt x="371042" y="45838"/>
                  <a:pt x="375666" y="43526"/>
                </a:cubicBezTo>
              </a:path>
            </a:pathLst>
          </a:custGeom>
          <a:noFill/>
          <a:ln w="19050" cap="flat" cmpd="sng">
            <a:solidFill>
              <a:schemeClr val="accent3"/>
            </a:solidFill>
            <a:prstDash val="dash"/>
            <a:round/>
            <a:headEnd type="none" w="med" len="med"/>
            <a:tailEnd type="none" w="med" len="med"/>
          </a:ln>
        </p:spPr>
      </p:sp>
      <p:sp>
        <p:nvSpPr>
          <p:cNvPr id="140" name="Google Shape;140;p17"/>
          <p:cNvSpPr/>
          <p:nvPr/>
        </p:nvSpPr>
        <p:spPr>
          <a:xfrm rot="10800000" flipH="1">
            <a:off x="6272928" y="0"/>
            <a:ext cx="2871073" cy="2076455"/>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rot="-8100000">
            <a:off x="4560729" y="396540"/>
            <a:ext cx="1619497" cy="1283378"/>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rot="9172275">
            <a:off x="49969" y="-303731"/>
            <a:ext cx="1326861" cy="1051477"/>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1517200" y="1759501"/>
            <a:ext cx="6109500" cy="2319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3"/>
              </a:buClr>
              <a:buSzPts val="1600"/>
              <a:buFont typeface="Karla"/>
              <a:buChar char="●"/>
              <a:defRPr sz="1600"/>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
        <p:nvSpPr>
          <p:cNvPr id="175" name="Google Shape;175;p20"/>
          <p:cNvSpPr txBox="1">
            <a:spLocks noGrp="1"/>
          </p:cNvSpPr>
          <p:nvPr>
            <p:ph type="title"/>
          </p:nvPr>
        </p:nvSpPr>
        <p:spPr>
          <a:xfrm>
            <a:off x="1517200" y="1065000"/>
            <a:ext cx="6109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20"/>
          <p:cNvSpPr/>
          <p:nvPr/>
        </p:nvSpPr>
        <p:spPr>
          <a:xfrm>
            <a:off x="-49400" y="1509450"/>
            <a:ext cx="9263751" cy="2314650"/>
          </a:xfrm>
          <a:custGeom>
            <a:avLst/>
            <a:gdLst/>
            <a:ahLst/>
            <a:cxnLst/>
            <a:rect l="l" t="t" r="r" b="b"/>
            <a:pathLst>
              <a:path w="359269" h="92586" extrusionOk="0">
                <a:moveTo>
                  <a:pt x="0" y="92586"/>
                </a:moveTo>
                <a:cubicBezTo>
                  <a:pt x="3273" y="81145"/>
                  <a:pt x="8972" y="66817"/>
                  <a:pt x="20320" y="63235"/>
                </a:cubicBezTo>
                <a:cubicBezTo>
                  <a:pt x="51978" y="53241"/>
                  <a:pt x="87400" y="62469"/>
                  <a:pt x="119663" y="70291"/>
                </a:cubicBezTo>
                <a:cubicBezTo>
                  <a:pt x="171117" y="82766"/>
                  <a:pt x="225057" y="84166"/>
                  <a:pt x="277989" y="82991"/>
                </a:cubicBezTo>
                <a:cubicBezTo>
                  <a:pt x="298509" y="82535"/>
                  <a:pt x="319646" y="69105"/>
                  <a:pt x="331329" y="52229"/>
                </a:cubicBezTo>
                <a:cubicBezTo>
                  <a:pt x="336968" y="44084"/>
                  <a:pt x="338415" y="33659"/>
                  <a:pt x="340643" y="24006"/>
                </a:cubicBezTo>
                <a:cubicBezTo>
                  <a:pt x="342302" y="16819"/>
                  <a:pt x="343186" y="7593"/>
                  <a:pt x="338385" y="1993"/>
                </a:cubicBezTo>
                <a:cubicBezTo>
                  <a:pt x="335476" y="-1401"/>
                  <a:pt x="327119" y="-29"/>
                  <a:pt x="325120" y="3969"/>
                </a:cubicBezTo>
                <a:cubicBezTo>
                  <a:pt x="322174" y="9862"/>
                  <a:pt x="323363" y="19326"/>
                  <a:pt x="328507" y="23442"/>
                </a:cubicBezTo>
                <a:cubicBezTo>
                  <a:pt x="336675" y="29978"/>
                  <a:pt x="351879" y="24636"/>
                  <a:pt x="359269" y="17233"/>
                </a:cubicBezTo>
              </a:path>
            </a:pathLst>
          </a:custGeom>
          <a:noFill/>
          <a:ln w="19050" cap="flat" cmpd="sng">
            <a:solidFill>
              <a:schemeClr val="accent2"/>
            </a:solidFill>
            <a:prstDash val="dash"/>
            <a:round/>
            <a:headEnd type="none" w="med" len="med"/>
            <a:tailEnd type="none" w="med" len="med"/>
          </a:ln>
        </p:spPr>
      </p:sp>
      <p:sp>
        <p:nvSpPr>
          <p:cNvPr id="177" name="Google Shape;177;p20"/>
          <p:cNvSpPr/>
          <p:nvPr/>
        </p:nvSpPr>
        <p:spPr>
          <a:xfrm>
            <a:off x="0" y="4804824"/>
            <a:ext cx="9144085" cy="338684"/>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10" y="-3"/>
            <a:ext cx="9144085" cy="388053"/>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9">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2267050" y="1323688"/>
            <a:ext cx="4610100" cy="166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9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96" name="Google Shape;196;p24"/>
          <p:cNvSpPr txBox="1">
            <a:spLocks noGrp="1"/>
          </p:cNvSpPr>
          <p:nvPr>
            <p:ph type="subTitle" idx="1"/>
          </p:nvPr>
        </p:nvSpPr>
        <p:spPr>
          <a:xfrm>
            <a:off x="2781450" y="2896413"/>
            <a:ext cx="35814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97" name="Google Shape;197;p24"/>
          <p:cNvSpPr/>
          <p:nvPr/>
        </p:nvSpPr>
        <p:spPr>
          <a:xfrm rot="10800000">
            <a:off x="-49" y="-39"/>
            <a:ext cx="3676701" cy="265901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1pPr>
            <a:lvl2pPr lvl="1">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2pPr>
            <a:lvl3pPr lvl="2">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3pPr>
            <a:lvl4pPr lvl="3">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4pPr>
            <a:lvl5pPr lvl="4">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5pPr>
            <a:lvl6pPr lvl="5">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6pPr>
            <a:lvl7pPr lvl="6">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7pPr>
            <a:lvl8pPr lvl="7">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8pPr>
            <a:lvl9pPr lvl="8">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1" r:id="rId6"/>
    <p:sldLayoutId id="2147483663" r:id="rId7"/>
    <p:sldLayoutId id="2147483666" r:id="rId8"/>
    <p:sldLayoutId id="2147483670"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p:nvPr/>
        </p:nvSpPr>
        <p:spPr>
          <a:xfrm>
            <a:off x="7143750" y="444775"/>
            <a:ext cx="1381207" cy="55852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4124325" y="3366675"/>
            <a:ext cx="2015331" cy="55852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3"/>
          <p:cNvGrpSpPr/>
          <p:nvPr/>
        </p:nvGrpSpPr>
        <p:grpSpPr>
          <a:xfrm>
            <a:off x="-1298495" y="746755"/>
            <a:ext cx="5123086" cy="4449449"/>
            <a:chOff x="11034100" y="2881500"/>
            <a:chExt cx="2335150" cy="2028100"/>
          </a:xfrm>
        </p:grpSpPr>
        <p:sp>
          <p:nvSpPr>
            <p:cNvPr id="244" name="Google Shape;244;p33"/>
            <p:cNvSpPr/>
            <p:nvPr/>
          </p:nvSpPr>
          <p:spPr>
            <a:xfrm>
              <a:off x="11034100" y="3059100"/>
              <a:ext cx="2335150" cy="1850500"/>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2078575" y="4197325"/>
              <a:ext cx="364950" cy="533650"/>
            </a:xfrm>
            <a:custGeom>
              <a:avLst/>
              <a:gdLst/>
              <a:ahLst/>
              <a:cxnLst/>
              <a:rect l="l" t="t" r="r" b="b"/>
              <a:pathLst>
                <a:path w="14598" h="21346" extrusionOk="0">
                  <a:moveTo>
                    <a:pt x="2798" y="0"/>
                  </a:moveTo>
                  <a:cubicBezTo>
                    <a:pt x="2250" y="0"/>
                    <a:pt x="1704" y="201"/>
                    <a:pt x="1334" y="610"/>
                  </a:cubicBezTo>
                  <a:cubicBezTo>
                    <a:pt x="727" y="1276"/>
                    <a:pt x="644" y="2276"/>
                    <a:pt x="727" y="3169"/>
                  </a:cubicBezTo>
                  <a:cubicBezTo>
                    <a:pt x="822" y="4074"/>
                    <a:pt x="1025" y="4967"/>
                    <a:pt x="906" y="5860"/>
                  </a:cubicBezTo>
                  <a:cubicBezTo>
                    <a:pt x="739" y="7039"/>
                    <a:pt x="1" y="8170"/>
                    <a:pt x="263" y="9313"/>
                  </a:cubicBezTo>
                  <a:cubicBezTo>
                    <a:pt x="548" y="10516"/>
                    <a:pt x="1810" y="11242"/>
                    <a:pt x="2322" y="12373"/>
                  </a:cubicBezTo>
                  <a:cubicBezTo>
                    <a:pt x="2692" y="13206"/>
                    <a:pt x="2620" y="14183"/>
                    <a:pt x="2739" y="15099"/>
                  </a:cubicBezTo>
                  <a:cubicBezTo>
                    <a:pt x="2977" y="16885"/>
                    <a:pt x="4013" y="18528"/>
                    <a:pt x="5466" y="19612"/>
                  </a:cubicBezTo>
                  <a:cubicBezTo>
                    <a:pt x="6906" y="20695"/>
                    <a:pt x="8704" y="21243"/>
                    <a:pt x="10502" y="21338"/>
                  </a:cubicBezTo>
                  <a:cubicBezTo>
                    <a:pt x="10623" y="21343"/>
                    <a:pt x="10745" y="21345"/>
                    <a:pt x="10866" y="21345"/>
                  </a:cubicBezTo>
                  <a:cubicBezTo>
                    <a:pt x="11425" y="21345"/>
                    <a:pt x="11982" y="21287"/>
                    <a:pt x="12490" y="21053"/>
                  </a:cubicBezTo>
                  <a:cubicBezTo>
                    <a:pt x="14407" y="20207"/>
                    <a:pt x="14598" y="16885"/>
                    <a:pt x="13979" y="15207"/>
                  </a:cubicBezTo>
                  <a:cubicBezTo>
                    <a:pt x="13479" y="13849"/>
                    <a:pt x="12431" y="12718"/>
                    <a:pt x="11097" y="12135"/>
                  </a:cubicBezTo>
                  <a:cubicBezTo>
                    <a:pt x="10085" y="11694"/>
                    <a:pt x="8871" y="11504"/>
                    <a:pt x="8180" y="10635"/>
                  </a:cubicBezTo>
                  <a:cubicBezTo>
                    <a:pt x="7323" y="9539"/>
                    <a:pt x="7728" y="7849"/>
                    <a:pt x="6990" y="6646"/>
                  </a:cubicBezTo>
                  <a:cubicBezTo>
                    <a:pt x="6573" y="5944"/>
                    <a:pt x="5811" y="5515"/>
                    <a:pt x="5418" y="4801"/>
                  </a:cubicBezTo>
                  <a:cubicBezTo>
                    <a:pt x="4716" y="3586"/>
                    <a:pt x="5239" y="1884"/>
                    <a:pt x="4406" y="752"/>
                  </a:cubicBezTo>
                  <a:cubicBezTo>
                    <a:pt x="4034" y="254"/>
                    <a:pt x="3415" y="0"/>
                    <a:pt x="2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2128650" y="4248675"/>
              <a:ext cx="199775" cy="395875"/>
            </a:xfrm>
            <a:custGeom>
              <a:avLst/>
              <a:gdLst/>
              <a:ahLst/>
              <a:cxnLst/>
              <a:rect l="l" t="t" r="r" b="b"/>
              <a:pathLst>
                <a:path w="7991" h="15835" extrusionOk="0">
                  <a:moveTo>
                    <a:pt x="402" y="1"/>
                  </a:moveTo>
                  <a:cubicBezTo>
                    <a:pt x="341" y="1"/>
                    <a:pt x="284" y="39"/>
                    <a:pt x="284" y="115"/>
                  </a:cubicBezTo>
                  <a:cubicBezTo>
                    <a:pt x="367" y="1246"/>
                    <a:pt x="641" y="2342"/>
                    <a:pt x="998" y="3425"/>
                  </a:cubicBezTo>
                  <a:cubicBezTo>
                    <a:pt x="1165" y="3925"/>
                    <a:pt x="1343" y="4413"/>
                    <a:pt x="1522" y="4902"/>
                  </a:cubicBezTo>
                  <a:cubicBezTo>
                    <a:pt x="1058" y="4771"/>
                    <a:pt x="629" y="4544"/>
                    <a:pt x="272" y="4199"/>
                  </a:cubicBezTo>
                  <a:cubicBezTo>
                    <a:pt x="246" y="4178"/>
                    <a:pt x="217" y="4169"/>
                    <a:pt x="189" y="4169"/>
                  </a:cubicBezTo>
                  <a:cubicBezTo>
                    <a:pt x="89" y="4169"/>
                    <a:pt x="0" y="4282"/>
                    <a:pt x="93" y="4366"/>
                  </a:cubicBezTo>
                  <a:cubicBezTo>
                    <a:pt x="522" y="4771"/>
                    <a:pt x="1058" y="5056"/>
                    <a:pt x="1629" y="5175"/>
                  </a:cubicBezTo>
                  <a:cubicBezTo>
                    <a:pt x="1820" y="5664"/>
                    <a:pt x="1998" y="6164"/>
                    <a:pt x="2189" y="6664"/>
                  </a:cubicBezTo>
                  <a:cubicBezTo>
                    <a:pt x="2867" y="8390"/>
                    <a:pt x="3582" y="10117"/>
                    <a:pt x="4510" y="11736"/>
                  </a:cubicBezTo>
                  <a:cubicBezTo>
                    <a:pt x="4094" y="11736"/>
                    <a:pt x="3665" y="11736"/>
                    <a:pt x="3260" y="11617"/>
                  </a:cubicBezTo>
                  <a:cubicBezTo>
                    <a:pt x="2844" y="11498"/>
                    <a:pt x="2510" y="11224"/>
                    <a:pt x="2248" y="10902"/>
                  </a:cubicBezTo>
                  <a:cubicBezTo>
                    <a:pt x="2228" y="10870"/>
                    <a:pt x="2200" y="10856"/>
                    <a:pt x="2172" y="10856"/>
                  </a:cubicBezTo>
                  <a:cubicBezTo>
                    <a:pt x="2088" y="10856"/>
                    <a:pt x="1998" y="10980"/>
                    <a:pt x="2070" y="11069"/>
                  </a:cubicBezTo>
                  <a:cubicBezTo>
                    <a:pt x="2344" y="11426"/>
                    <a:pt x="2725" y="11700"/>
                    <a:pt x="3141" y="11843"/>
                  </a:cubicBezTo>
                  <a:cubicBezTo>
                    <a:pt x="3512" y="11973"/>
                    <a:pt x="3904" y="11987"/>
                    <a:pt x="4289" y="11987"/>
                  </a:cubicBezTo>
                  <a:cubicBezTo>
                    <a:pt x="4399" y="11987"/>
                    <a:pt x="4509" y="11986"/>
                    <a:pt x="4618" y="11986"/>
                  </a:cubicBezTo>
                  <a:cubicBezTo>
                    <a:pt x="4630" y="11986"/>
                    <a:pt x="4653" y="11986"/>
                    <a:pt x="4665" y="11974"/>
                  </a:cubicBezTo>
                  <a:cubicBezTo>
                    <a:pt x="4868" y="12319"/>
                    <a:pt x="5082" y="12664"/>
                    <a:pt x="5308" y="12986"/>
                  </a:cubicBezTo>
                  <a:cubicBezTo>
                    <a:pt x="5999" y="14010"/>
                    <a:pt x="6796" y="14962"/>
                    <a:pt x="7725" y="15784"/>
                  </a:cubicBezTo>
                  <a:cubicBezTo>
                    <a:pt x="7758" y="15820"/>
                    <a:pt x="7794" y="15834"/>
                    <a:pt x="7828" y="15834"/>
                  </a:cubicBezTo>
                  <a:cubicBezTo>
                    <a:pt x="7919" y="15834"/>
                    <a:pt x="7990" y="15731"/>
                    <a:pt x="7904" y="15653"/>
                  </a:cubicBezTo>
                  <a:cubicBezTo>
                    <a:pt x="7404" y="15189"/>
                    <a:pt x="6927" y="14700"/>
                    <a:pt x="6499" y="14177"/>
                  </a:cubicBezTo>
                  <a:cubicBezTo>
                    <a:pt x="6808" y="13986"/>
                    <a:pt x="6927" y="13510"/>
                    <a:pt x="7035" y="13200"/>
                  </a:cubicBezTo>
                  <a:cubicBezTo>
                    <a:pt x="7213" y="12664"/>
                    <a:pt x="7308" y="12105"/>
                    <a:pt x="7368" y="11545"/>
                  </a:cubicBezTo>
                  <a:cubicBezTo>
                    <a:pt x="7380" y="11460"/>
                    <a:pt x="7324" y="11419"/>
                    <a:pt x="7262" y="11419"/>
                  </a:cubicBezTo>
                  <a:cubicBezTo>
                    <a:pt x="7202" y="11419"/>
                    <a:pt x="7135" y="11457"/>
                    <a:pt x="7118" y="11533"/>
                  </a:cubicBezTo>
                  <a:cubicBezTo>
                    <a:pt x="7058" y="12022"/>
                    <a:pt x="6975" y="12498"/>
                    <a:pt x="6832" y="12974"/>
                  </a:cubicBezTo>
                  <a:cubicBezTo>
                    <a:pt x="6773" y="13200"/>
                    <a:pt x="6701" y="13415"/>
                    <a:pt x="6618" y="13629"/>
                  </a:cubicBezTo>
                  <a:cubicBezTo>
                    <a:pt x="6558" y="13760"/>
                    <a:pt x="6475" y="13927"/>
                    <a:pt x="6344" y="13986"/>
                  </a:cubicBezTo>
                  <a:cubicBezTo>
                    <a:pt x="5451" y="12867"/>
                    <a:pt x="4713" y="11641"/>
                    <a:pt x="4070" y="10367"/>
                  </a:cubicBezTo>
                  <a:cubicBezTo>
                    <a:pt x="3653" y="9521"/>
                    <a:pt x="3260" y="8652"/>
                    <a:pt x="2903" y="7783"/>
                  </a:cubicBezTo>
                  <a:cubicBezTo>
                    <a:pt x="2903" y="7783"/>
                    <a:pt x="2915" y="7783"/>
                    <a:pt x="2915" y="7759"/>
                  </a:cubicBezTo>
                  <a:cubicBezTo>
                    <a:pt x="3534" y="7080"/>
                    <a:pt x="3891" y="6235"/>
                    <a:pt x="3951" y="5318"/>
                  </a:cubicBezTo>
                  <a:cubicBezTo>
                    <a:pt x="3957" y="5239"/>
                    <a:pt x="3895" y="5201"/>
                    <a:pt x="3831" y="5201"/>
                  </a:cubicBezTo>
                  <a:cubicBezTo>
                    <a:pt x="3770" y="5201"/>
                    <a:pt x="3707" y="5236"/>
                    <a:pt x="3701" y="5306"/>
                  </a:cubicBezTo>
                  <a:cubicBezTo>
                    <a:pt x="3653" y="6116"/>
                    <a:pt x="3320" y="6902"/>
                    <a:pt x="2808" y="7509"/>
                  </a:cubicBezTo>
                  <a:cubicBezTo>
                    <a:pt x="2748" y="7366"/>
                    <a:pt x="2689" y="7223"/>
                    <a:pt x="2629" y="7080"/>
                  </a:cubicBezTo>
                  <a:cubicBezTo>
                    <a:pt x="2189" y="5997"/>
                    <a:pt x="1772" y="4902"/>
                    <a:pt x="1391" y="3794"/>
                  </a:cubicBezTo>
                  <a:cubicBezTo>
                    <a:pt x="974" y="2604"/>
                    <a:pt x="617" y="1377"/>
                    <a:pt x="546" y="127"/>
                  </a:cubicBezTo>
                  <a:cubicBezTo>
                    <a:pt x="534" y="42"/>
                    <a:pt x="466" y="1"/>
                    <a:pt x="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12842075" y="3501650"/>
              <a:ext cx="409600" cy="407725"/>
            </a:xfrm>
            <a:custGeom>
              <a:avLst/>
              <a:gdLst/>
              <a:ahLst/>
              <a:cxnLst/>
              <a:rect l="l" t="t" r="r" b="b"/>
              <a:pathLst>
                <a:path w="16384" h="16309" extrusionOk="0">
                  <a:moveTo>
                    <a:pt x="8160" y="3467"/>
                  </a:moveTo>
                  <a:cubicBezTo>
                    <a:pt x="9761" y="3467"/>
                    <a:pt x="11320" y="4292"/>
                    <a:pt x="12192" y="5767"/>
                  </a:cubicBezTo>
                  <a:cubicBezTo>
                    <a:pt x="13502" y="7982"/>
                    <a:pt x="12752" y="10839"/>
                    <a:pt x="10537" y="12149"/>
                  </a:cubicBezTo>
                  <a:cubicBezTo>
                    <a:pt x="9798" y="12586"/>
                    <a:pt x="8986" y="12794"/>
                    <a:pt x="8184" y="12794"/>
                  </a:cubicBezTo>
                  <a:cubicBezTo>
                    <a:pt x="6586" y="12794"/>
                    <a:pt x="5028" y="11969"/>
                    <a:pt x="4156" y="10494"/>
                  </a:cubicBezTo>
                  <a:cubicBezTo>
                    <a:pt x="2846" y="8279"/>
                    <a:pt x="3584" y="5422"/>
                    <a:pt x="5799" y="4112"/>
                  </a:cubicBezTo>
                  <a:cubicBezTo>
                    <a:pt x="6542" y="3675"/>
                    <a:pt x="7357" y="3467"/>
                    <a:pt x="8160" y="3467"/>
                  </a:cubicBezTo>
                  <a:close/>
                  <a:moveTo>
                    <a:pt x="8816" y="0"/>
                  </a:moveTo>
                  <a:cubicBezTo>
                    <a:pt x="8633" y="0"/>
                    <a:pt x="8460" y="104"/>
                    <a:pt x="8382" y="278"/>
                  </a:cubicBezTo>
                  <a:lnTo>
                    <a:pt x="8037" y="957"/>
                  </a:lnTo>
                  <a:cubicBezTo>
                    <a:pt x="7989" y="1052"/>
                    <a:pt x="7882" y="1112"/>
                    <a:pt x="7787" y="1124"/>
                  </a:cubicBezTo>
                  <a:cubicBezTo>
                    <a:pt x="7406" y="1136"/>
                    <a:pt x="7037" y="1195"/>
                    <a:pt x="6668" y="1290"/>
                  </a:cubicBezTo>
                  <a:cubicBezTo>
                    <a:pt x="6649" y="1295"/>
                    <a:pt x="6630" y="1297"/>
                    <a:pt x="6611" y="1297"/>
                  </a:cubicBezTo>
                  <a:cubicBezTo>
                    <a:pt x="6524" y="1297"/>
                    <a:pt x="6441" y="1254"/>
                    <a:pt x="6382" y="1195"/>
                  </a:cubicBezTo>
                  <a:lnTo>
                    <a:pt x="5858" y="636"/>
                  </a:lnTo>
                  <a:cubicBezTo>
                    <a:pt x="5764" y="527"/>
                    <a:pt x="5630" y="471"/>
                    <a:pt x="5493" y="471"/>
                  </a:cubicBezTo>
                  <a:cubicBezTo>
                    <a:pt x="5406" y="471"/>
                    <a:pt x="5318" y="494"/>
                    <a:pt x="5239" y="540"/>
                  </a:cubicBezTo>
                  <a:lnTo>
                    <a:pt x="4882" y="755"/>
                  </a:lnTo>
                  <a:lnTo>
                    <a:pt x="3334" y="1659"/>
                  </a:lnTo>
                  <a:lnTo>
                    <a:pt x="2977" y="1862"/>
                  </a:lnTo>
                  <a:cubicBezTo>
                    <a:pt x="2763" y="1981"/>
                    <a:pt x="2679" y="2219"/>
                    <a:pt x="2751" y="2445"/>
                  </a:cubicBezTo>
                  <a:lnTo>
                    <a:pt x="2989" y="3172"/>
                  </a:lnTo>
                  <a:cubicBezTo>
                    <a:pt x="3024" y="3279"/>
                    <a:pt x="3001" y="3386"/>
                    <a:pt x="2929" y="3469"/>
                  </a:cubicBezTo>
                  <a:cubicBezTo>
                    <a:pt x="2679" y="3755"/>
                    <a:pt x="2453" y="4053"/>
                    <a:pt x="2251" y="4386"/>
                  </a:cubicBezTo>
                  <a:cubicBezTo>
                    <a:pt x="2196" y="4462"/>
                    <a:pt x="2102" y="4519"/>
                    <a:pt x="2004" y="4519"/>
                  </a:cubicBezTo>
                  <a:cubicBezTo>
                    <a:pt x="1995" y="4519"/>
                    <a:pt x="1986" y="4518"/>
                    <a:pt x="1977" y="4517"/>
                  </a:cubicBezTo>
                  <a:lnTo>
                    <a:pt x="1215" y="4481"/>
                  </a:lnTo>
                  <a:cubicBezTo>
                    <a:pt x="1207" y="4481"/>
                    <a:pt x="1199" y="4481"/>
                    <a:pt x="1191" y="4481"/>
                  </a:cubicBezTo>
                  <a:cubicBezTo>
                    <a:pt x="963" y="4481"/>
                    <a:pt x="772" y="4644"/>
                    <a:pt x="715" y="4862"/>
                  </a:cubicBezTo>
                  <a:lnTo>
                    <a:pt x="607" y="5255"/>
                  </a:lnTo>
                  <a:lnTo>
                    <a:pt x="167" y="7005"/>
                  </a:lnTo>
                  <a:lnTo>
                    <a:pt x="60" y="7398"/>
                  </a:lnTo>
                  <a:cubicBezTo>
                    <a:pt x="0" y="7625"/>
                    <a:pt x="107" y="7863"/>
                    <a:pt x="310" y="7970"/>
                  </a:cubicBezTo>
                  <a:lnTo>
                    <a:pt x="1000" y="8315"/>
                  </a:lnTo>
                  <a:cubicBezTo>
                    <a:pt x="1084" y="8351"/>
                    <a:pt x="1143" y="8458"/>
                    <a:pt x="1155" y="8565"/>
                  </a:cubicBezTo>
                  <a:cubicBezTo>
                    <a:pt x="1167" y="8934"/>
                    <a:pt x="1239" y="9303"/>
                    <a:pt x="1322" y="9684"/>
                  </a:cubicBezTo>
                  <a:cubicBezTo>
                    <a:pt x="1346" y="9780"/>
                    <a:pt x="1310" y="9887"/>
                    <a:pt x="1239" y="9958"/>
                  </a:cubicBezTo>
                  <a:lnTo>
                    <a:pt x="667" y="10482"/>
                  </a:lnTo>
                  <a:cubicBezTo>
                    <a:pt x="488" y="10649"/>
                    <a:pt x="453" y="10899"/>
                    <a:pt x="572" y="11113"/>
                  </a:cubicBezTo>
                  <a:lnTo>
                    <a:pt x="786" y="11470"/>
                  </a:lnTo>
                  <a:lnTo>
                    <a:pt x="1691" y="13018"/>
                  </a:lnTo>
                  <a:lnTo>
                    <a:pt x="1905" y="13375"/>
                  </a:lnTo>
                  <a:cubicBezTo>
                    <a:pt x="1995" y="13528"/>
                    <a:pt x="2153" y="13620"/>
                    <a:pt x="2322" y="13620"/>
                  </a:cubicBezTo>
                  <a:cubicBezTo>
                    <a:pt x="2377" y="13620"/>
                    <a:pt x="2433" y="13610"/>
                    <a:pt x="2489" y="13590"/>
                  </a:cubicBezTo>
                  <a:lnTo>
                    <a:pt x="3215" y="13351"/>
                  </a:lnTo>
                  <a:cubicBezTo>
                    <a:pt x="3247" y="13344"/>
                    <a:pt x="3279" y="13340"/>
                    <a:pt x="3309" y="13340"/>
                  </a:cubicBezTo>
                  <a:cubicBezTo>
                    <a:pt x="3380" y="13340"/>
                    <a:pt x="3446" y="13361"/>
                    <a:pt x="3513" y="13411"/>
                  </a:cubicBezTo>
                  <a:cubicBezTo>
                    <a:pt x="3798" y="13673"/>
                    <a:pt x="4096" y="13887"/>
                    <a:pt x="4417" y="14102"/>
                  </a:cubicBezTo>
                  <a:cubicBezTo>
                    <a:pt x="4513" y="14161"/>
                    <a:pt x="4572" y="14268"/>
                    <a:pt x="4548" y="14363"/>
                  </a:cubicBezTo>
                  <a:lnTo>
                    <a:pt x="4525" y="15125"/>
                  </a:lnTo>
                  <a:cubicBezTo>
                    <a:pt x="4513" y="15364"/>
                    <a:pt x="4668" y="15578"/>
                    <a:pt x="4894" y="15625"/>
                  </a:cubicBezTo>
                  <a:lnTo>
                    <a:pt x="5299" y="15733"/>
                  </a:lnTo>
                  <a:lnTo>
                    <a:pt x="7037" y="16185"/>
                  </a:lnTo>
                  <a:lnTo>
                    <a:pt x="7442" y="16292"/>
                  </a:lnTo>
                  <a:cubicBezTo>
                    <a:pt x="7481" y="16303"/>
                    <a:pt x="7522" y="16309"/>
                    <a:pt x="7562" y="16309"/>
                  </a:cubicBezTo>
                  <a:cubicBezTo>
                    <a:pt x="7739" y="16309"/>
                    <a:pt x="7914" y="16205"/>
                    <a:pt x="8001" y="16030"/>
                  </a:cubicBezTo>
                  <a:lnTo>
                    <a:pt x="8347" y="15352"/>
                  </a:lnTo>
                  <a:cubicBezTo>
                    <a:pt x="8394" y="15256"/>
                    <a:pt x="8501" y="15197"/>
                    <a:pt x="8597" y="15185"/>
                  </a:cubicBezTo>
                  <a:cubicBezTo>
                    <a:pt x="8978" y="15173"/>
                    <a:pt x="9347" y="15114"/>
                    <a:pt x="9716" y="15018"/>
                  </a:cubicBezTo>
                  <a:cubicBezTo>
                    <a:pt x="9738" y="15013"/>
                    <a:pt x="9760" y="15011"/>
                    <a:pt x="9781" y="15011"/>
                  </a:cubicBezTo>
                  <a:cubicBezTo>
                    <a:pt x="9865" y="15011"/>
                    <a:pt x="9945" y="15047"/>
                    <a:pt x="10002" y="15114"/>
                  </a:cubicBezTo>
                  <a:lnTo>
                    <a:pt x="10525" y="15673"/>
                  </a:lnTo>
                  <a:cubicBezTo>
                    <a:pt x="10620" y="15782"/>
                    <a:pt x="10754" y="15838"/>
                    <a:pt x="10890" y="15838"/>
                  </a:cubicBezTo>
                  <a:cubicBezTo>
                    <a:pt x="10977" y="15838"/>
                    <a:pt x="11065" y="15815"/>
                    <a:pt x="11145" y="15768"/>
                  </a:cubicBezTo>
                  <a:lnTo>
                    <a:pt x="11502" y="15554"/>
                  </a:lnTo>
                  <a:lnTo>
                    <a:pt x="13050" y="14649"/>
                  </a:lnTo>
                  <a:lnTo>
                    <a:pt x="13407" y="14435"/>
                  </a:lnTo>
                  <a:cubicBezTo>
                    <a:pt x="13621" y="14328"/>
                    <a:pt x="13704" y="14090"/>
                    <a:pt x="13633" y="13863"/>
                  </a:cubicBezTo>
                  <a:lnTo>
                    <a:pt x="13395" y="13137"/>
                  </a:lnTo>
                  <a:cubicBezTo>
                    <a:pt x="13359" y="13030"/>
                    <a:pt x="13383" y="12923"/>
                    <a:pt x="13454" y="12839"/>
                  </a:cubicBezTo>
                  <a:cubicBezTo>
                    <a:pt x="13704" y="12554"/>
                    <a:pt x="13931" y="12256"/>
                    <a:pt x="14133" y="11923"/>
                  </a:cubicBezTo>
                  <a:cubicBezTo>
                    <a:pt x="14187" y="11846"/>
                    <a:pt x="14282" y="11790"/>
                    <a:pt x="14379" y="11790"/>
                  </a:cubicBezTo>
                  <a:cubicBezTo>
                    <a:pt x="14388" y="11790"/>
                    <a:pt x="14398" y="11791"/>
                    <a:pt x="14407" y="11792"/>
                  </a:cubicBezTo>
                  <a:lnTo>
                    <a:pt x="15169" y="11827"/>
                  </a:lnTo>
                  <a:cubicBezTo>
                    <a:pt x="15177" y="11828"/>
                    <a:pt x="15185" y="11828"/>
                    <a:pt x="15193" y="11828"/>
                  </a:cubicBezTo>
                  <a:cubicBezTo>
                    <a:pt x="15420" y="11828"/>
                    <a:pt x="15611" y="11665"/>
                    <a:pt x="15669" y="11446"/>
                  </a:cubicBezTo>
                  <a:lnTo>
                    <a:pt x="15776" y="11054"/>
                  </a:lnTo>
                  <a:lnTo>
                    <a:pt x="16217" y="9303"/>
                  </a:lnTo>
                  <a:lnTo>
                    <a:pt x="16324" y="8898"/>
                  </a:lnTo>
                  <a:cubicBezTo>
                    <a:pt x="16383" y="8684"/>
                    <a:pt x="16276" y="8446"/>
                    <a:pt x="16074" y="8339"/>
                  </a:cubicBezTo>
                  <a:lnTo>
                    <a:pt x="15383" y="7994"/>
                  </a:lnTo>
                  <a:cubicBezTo>
                    <a:pt x="15300" y="7958"/>
                    <a:pt x="15240" y="7851"/>
                    <a:pt x="15228" y="7744"/>
                  </a:cubicBezTo>
                  <a:cubicBezTo>
                    <a:pt x="15205" y="7374"/>
                    <a:pt x="15145" y="6993"/>
                    <a:pt x="15062" y="6624"/>
                  </a:cubicBezTo>
                  <a:cubicBezTo>
                    <a:pt x="15026" y="6517"/>
                    <a:pt x="15074" y="6422"/>
                    <a:pt x="15145" y="6351"/>
                  </a:cubicBezTo>
                  <a:lnTo>
                    <a:pt x="15717" y="5827"/>
                  </a:lnTo>
                  <a:cubicBezTo>
                    <a:pt x="15895" y="5660"/>
                    <a:pt x="15919" y="5410"/>
                    <a:pt x="15800" y="5196"/>
                  </a:cubicBezTo>
                  <a:lnTo>
                    <a:pt x="15597" y="4838"/>
                  </a:lnTo>
                  <a:lnTo>
                    <a:pt x="14693" y="3291"/>
                  </a:lnTo>
                  <a:lnTo>
                    <a:pt x="14478" y="2933"/>
                  </a:lnTo>
                  <a:cubicBezTo>
                    <a:pt x="14388" y="2781"/>
                    <a:pt x="14231" y="2689"/>
                    <a:pt x="14062" y="2689"/>
                  </a:cubicBezTo>
                  <a:cubicBezTo>
                    <a:pt x="14007" y="2689"/>
                    <a:pt x="13950" y="2699"/>
                    <a:pt x="13895" y="2719"/>
                  </a:cubicBezTo>
                  <a:lnTo>
                    <a:pt x="13169" y="2957"/>
                  </a:lnTo>
                  <a:cubicBezTo>
                    <a:pt x="13136" y="2964"/>
                    <a:pt x="13105" y="2968"/>
                    <a:pt x="13074" y="2968"/>
                  </a:cubicBezTo>
                  <a:cubicBezTo>
                    <a:pt x="13004" y="2968"/>
                    <a:pt x="12937" y="2948"/>
                    <a:pt x="12871" y="2898"/>
                  </a:cubicBezTo>
                  <a:cubicBezTo>
                    <a:pt x="12585" y="2636"/>
                    <a:pt x="12288" y="2421"/>
                    <a:pt x="11966" y="2207"/>
                  </a:cubicBezTo>
                  <a:cubicBezTo>
                    <a:pt x="11871" y="2148"/>
                    <a:pt x="11811" y="2040"/>
                    <a:pt x="11835" y="1945"/>
                  </a:cubicBezTo>
                  <a:lnTo>
                    <a:pt x="11859" y="1183"/>
                  </a:lnTo>
                  <a:cubicBezTo>
                    <a:pt x="11871" y="945"/>
                    <a:pt x="11716" y="731"/>
                    <a:pt x="11490" y="671"/>
                  </a:cubicBezTo>
                  <a:lnTo>
                    <a:pt x="11085" y="576"/>
                  </a:lnTo>
                  <a:lnTo>
                    <a:pt x="9347" y="124"/>
                  </a:lnTo>
                  <a:lnTo>
                    <a:pt x="8942" y="16"/>
                  </a:lnTo>
                  <a:cubicBezTo>
                    <a:pt x="8900" y="5"/>
                    <a:pt x="8858" y="0"/>
                    <a:pt x="8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12654850" y="3362125"/>
              <a:ext cx="263450" cy="262900"/>
            </a:xfrm>
            <a:custGeom>
              <a:avLst/>
              <a:gdLst/>
              <a:ahLst/>
              <a:cxnLst/>
              <a:rect l="l" t="t" r="r" b="b"/>
              <a:pathLst>
                <a:path w="10538" h="10516" extrusionOk="0">
                  <a:moveTo>
                    <a:pt x="5267" y="2219"/>
                  </a:moveTo>
                  <a:cubicBezTo>
                    <a:pt x="5997" y="2219"/>
                    <a:pt x="6729" y="2482"/>
                    <a:pt x="7311" y="3014"/>
                  </a:cubicBezTo>
                  <a:cubicBezTo>
                    <a:pt x="8549" y="4145"/>
                    <a:pt x="8632" y="6050"/>
                    <a:pt x="7513" y="7300"/>
                  </a:cubicBezTo>
                  <a:cubicBezTo>
                    <a:pt x="6912" y="7952"/>
                    <a:pt x="6092" y="8284"/>
                    <a:pt x="5267" y="8284"/>
                  </a:cubicBezTo>
                  <a:cubicBezTo>
                    <a:pt x="4541" y="8284"/>
                    <a:pt x="3812" y="8027"/>
                    <a:pt x="3227" y="7502"/>
                  </a:cubicBezTo>
                  <a:cubicBezTo>
                    <a:pt x="2000" y="6371"/>
                    <a:pt x="1905" y="4466"/>
                    <a:pt x="3024" y="3216"/>
                  </a:cubicBezTo>
                  <a:cubicBezTo>
                    <a:pt x="3624" y="2554"/>
                    <a:pt x="4444" y="2219"/>
                    <a:pt x="5267" y="2219"/>
                  </a:cubicBezTo>
                  <a:close/>
                  <a:moveTo>
                    <a:pt x="5904" y="1"/>
                  </a:moveTo>
                  <a:cubicBezTo>
                    <a:pt x="5896" y="1"/>
                    <a:pt x="5889" y="1"/>
                    <a:pt x="5882" y="2"/>
                  </a:cubicBezTo>
                  <a:lnTo>
                    <a:pt x="5608" y="25"/>
                  </a:lnTo>
                  <a:lnTo>
                    <a:pt x="4441" y="85"/>
                  </a:lnTo>
                  <a:lnTo>
                    <a:pt x="4167" y="97"/>
                  </a:lnTo>
                  <a:cubicBezTo>
                    <a:pt x="4025" y="97"/>
                    <a:pt x="3882" y="216"/>
                    <a:pt x="3870" y="359"/>
                  </a:cubicBezTo>
                  <a:lnTo>
                    <a:pt x="3798" y="859"/>
                  </a:lnTo>
                  <a:cubicBezTo>
                    <a:pt x="3786" y="930"/>
                    <a:pt x="3739" y="978"/>
                    <a:pt x="3679" y="1002"/>
                  </a:cubicBezTo>
                  <a:cubicBezTo>
                    <a:pt x="3453" y="1097"/>
                    <a:pt x="3227" y="1192"/>
                    <a:pt x="3001" y="1311"/>
                  </a:cubicBezTo>
                  <a:cubicBezTo>
                    <a:pt x="2971" y="1329"/>
                    <a:pt x="2938" y="1338"/>
                    <a:pt x="2905" y="1338"/>
                  </a:cubicBezTo>
                  <a:cubicBezTo>
                    <a:pt x="2873" y="1338"/>
                    <a:pt x="2840" y="1329"/>
                    <a:pt x="2810" y="1311"/>
                  </a:cubicBezTo>
                  <a:lnTo>
                    <a:pt x="2381" y="1061"/>
                  </a:lnTo>
                  <a:cubicBezTo>
                    <a:pt x="2331" y="1034"/>
                    <a:pt x="2276" y="1020"/>
                    <a:pt x="2220" y="1020"/>
                  </a:cubicBezTo>
                  <a:cubicBezTo>
                    <a:pt x="2131" y="1020"/>
                    <a:pt x="2043" y="1055"/>
                    <a:pt x="1977" y="1121"/>
                  </a:cubicBezTo>
                  <a:lnTo>
                    <a:pt x="1798" y="1311"/>
                  </a:lnTo>
                  <a:lnTo>
                    <a:pt x="1012" y="2180"/>
                  </a:lnTo>
                  <a:lnTo>
                    <a:pt x="834" y="2371"/>
                  </a:lnTo>
                  <a:cubicBezTo>
                    <a:pt x="727" y="2478"/>
                    <a:pt x="715" y="2657"/>
                    <a:pt x="810" y="2776"/>
                  </a:cubicBezTo>
                  <a:lnTo>
                    <a:pt x="1108" y="3180"/>
                  </a:lnTo>
                  <a:cubicBezTo>
                    <a:pt x="1143" y="3240"/>
                    <a:pt x="1143" y="3311"/>
                    <a:pt x="1119" y="3371"/>
                  </a:cubicBezTo>
                  <a:cubicBezTo>
                    <a:pt x="1012" y="3597"/>
                    <a:pt x="941" y="3835"/>
                    <a:pt x="869" y="4073"/>
                  </a:cubicBezTo>
                  <a:cubicBezTo>
                    <a:pt x="846" y="4133"/>
                    <a:pt x="786" y="4193"/>
                    <a:pt x="727" y="4204"/>
                  </a:cubicBezTo>
                  <a:lnTo>
                    <a:pt x="250" y="4323"/>
                  </a:lnTo>
                  <a:cubicBezTo>
                    <a:pt x="107" y="4371"/>
                    <a:pt x="0" y="4502"/>
                    <a:pt x="12" y="4645"/>
                  </a:cubicBezTo>
                  <a:lnTo>
                    <a:pt x="36" y="4919"/>
                  </a:lnTo>
                  <a:lnTo>
                    <a:pt x="95" y="6097"/>
                  </a:lnTo>
                  <a:lnTo>
                    <a:pt x="107" y="6359"/>
                  </a:lnTo>
                  <a:cubicBezTo>
                    <a:pt x="107" y="6514"/>
                    <a:pt x="226" y="6645"/>
                    <a:pt x="369" y="6657"/>
                  </a:cubicBezTo>
                  <a:lnTo>
                    <a:pt x="869" y="6729"/>
                  </a:lnTo>
                  <a:cubicBezTo>
                    <a:pt x="941" y="6752"/>
                    <a:pt x="988" y="6788"/>
                    <a:pt x="1012" y="6848"/>
                  </a:cubicBezTo>
                  <a:cubicBezTo>
                    <a:pt x="1108" y="7074"/>
                    <a:pt x="1203" y="7300"/>
                    <a:pt x="1322" y="7514"/>
                  </a:cubicBezTo>
                  <a:cubicBezTo>
                    <a:pt x="1358" y="7574"/>
                    <a:pt x="1358" y="7657"/>
                    <a:pt x="1322" y="7717"/>
                  </a:cubicBezTo>
                  <a:lnTo>
                    <a:pt x="1072" y="8145"/>
                  </a:lnTo>
                  <a:cubicBezTo>
                    <a:pt x="1000" y="8276"/>
                    <a:pt x="1024" y="8443"/>
                    <a:pt x="1131" y="8550"/>
                  </a:cubicBezTo>
                  <a:lnTo>
                    <a:pt x="1322" y="8729"/>
                  </a:lnTo>
                  <a:lnTo>
                    <a:pt x="2191" y="9515"/>
                  </a:lnTo>
                  <a:lnTo>
                    <a:pt x="2381" y="9693"/>
                  </a:lnTo>
                  <a:cubicBezTo>
                    <a:pt x="2448" y="9753"/>
                    <a:pt x="2530" y="9784"/>
                    <a:pt x="2611" y="9784"/>
                  </a:cubicBezTo>
                  <a:cubicBezTo>
                    <a:pt x="2673" y="9784"/>
                    <a:pt x="2734" y="9765"/>
                    <a:pt x="2786" y="9729"/>
                  </a:cubicBezTo>
                  <a:lnTo>
                    <a:pt x="3191" y="9431"/>
                  </a:lnTo>
                  <a:cubicBezTo>
                    <a:pt x="3226" y="9403"/>
                    <a:pt x="3265" y="9392"/>
                    <a:pt x="3303" y="9392"/>
                  </a:cubicBezTo>
                  <a:cubicBezTo>
                    <a:pt x="3330" y="9392"/>
                    <a:pt x="3357" y="9398"/>
                    <a:pt x="3382" y="9407"/>
                  </a:cubicBezTo>
                  <a:cubicBezTo>
                    <a:pt x="3608" y="9515"/>
                    <a:pt x="3846" y="9586"/>
                    <a:pt x="4084" y="9669"/>
                  </a:cubicBezTo>
                  <a:cubicBezTo>
                    <a:pt x="4144" y="9681"/>
                    <a:pt x="4203" y="9741"/>
                    <a:pt x="4215" y="9800"/>
                  </a:cubicBezTo>
                  <a:lnTo>
                    <a:pt x="4334" y="10277"/>
                  </a:lnTo>
                  <a:cubicBezTo>
                    <a:pt x="4379" y="10412"/>
                    <a:pt x="4500" y="10516"/>
                    <a:pt x="4634" y="10516"/>
                  </a:cubicBezTo>
                  <a:cubicBezTo>
                    <a:pt x="4641" y="10516"/>
                    <a:pt x="4648" y="10515"/>
                    <a:pt x="4656" y="10515"/>
                  </a:cubicBezTo>
                  <a:lnTo>
                    <a:pt x="4929" y="10503"/>
                  </a:lnTo>
                  <a:lnTo>
                    <a:pt x="6108" y="10443"/>
                  </a:lnTo>
                  <a:lnTo>
                    <a:pt x="6370" y="10419"/>
                  </a:lnTo>
                  <a:cubicBezTo>
                    <a:pt x="6525" y="10419"/>
                    <a:pt x="6656" y="10300"/>
                    <a:pt x="6668" y="10158"/>
                  </a:cubicBezTo>
                  <a:lnTo>
                    <a:pt x="6739" y="9669"/>
                  </a:lnTo>
                  <a:cubicBezTo>
                    <a:pt x="6763" y="9586"/>
                    <a:pt x="6799" y="9550"/>
                    <a:pt x="6858" y="9515"/>
                  </a:cubicBezTo>
                  <a:cubicBezTo>
                    <a:pt x="7084" y="9431"/>
                    <a:pt x="7311" y="9324"/>
                    <a:pt x="7537" y="9205"/>
                  </a:cubicBezTo>
                  <a:cubicBezTo>
                    <a:pt x="7567" y="9187"/>
                    <a:pt x="7599" y="9178"/>
                    <a:pt x="7632" y="9178"/>
                  </a:cubicBezTo>
                  <a:cubicBezTo>
                    <a:pt x="7665" y="9178"/>
                    <a:pt x="7698" y="9187"/>
                    <a:pt x="7727" y="9205"/>
                  </a:cubicBezTo>
                  <a:lnTo>
                    <a:pt x="8156" y="9455"/>
                  </a:lnTo>
                  <a:cubicBezTo>
                    <a:pt x="8206" y="9483"/>
                    <a:pt x="8262" y="9496"/>
                    <a:pt x="8317" y="9496"/>
                  </a:cubicBezTo>
                  <a:cubicBezTo>
                    <a:pt x="8406" y="9496"/>
                    <a:pt x="8495" y="9462"/>
                    <a:pt x="8561" y="9396"/>
                  </a:cubicBezTo>
                  <a:lnTo>
                    <a:pt x="8739" y="9205"/>
                  </a:lnTo>
                  <a:lnTo>
                    <a:pt x="9525" y="8336"/>
                  </a:lnTo>
                  <a:lnTo>
                    <a:pt x="9704" y="8145"/>
                  </a:lnTo>
                  <a:cubicBezTo>
                    <a:pt x="9811" y="8026"/>
                    <a:pt x="9823" y="7860"/>
                    <a:pt x="9740" y="7741"/>
                  </a:cubicBezTo>
                  <a:lnTo>
                    <a:pt x="9442" y="7348"/>
                  </a:lnTo>
                  <a:cubicBezTo>
                    <a:pt x="9394" y="7288"/>
                    <a:pt x="9394" y="7205"/>
                    <a:pt x="9418" y="7145"/>
                  </a:cubicBezTo>
                  <a:cubicBezTo>
                    <a:pt x="9525" y="6931"/>
                    <a:pt x="9597" y="6693"/>
                    <a:pt x="9680" y="6455"/>
                  </a:cubicBezTo>
                  <a:cubicBezTo>
                    <a:pt x="9692" y="6395"/>
                    <a:pt x="9751" y="6336"/>
                    <a:pt x="9811" y="6312"/>
                  </a:cubicBezTo>
                  <a:lnTo>
                    <a:pt x="10287" y="6193"/>
                  </a:lnTo>
                  <a:cubicBezTo>
                    <a:pt x="10430" y="6157"/>
                    <a:pt x="10537" y="6014"/>
                    <a:pt x="10525" y="5871"/>
                  </a:cubicBezTo>
                  <a:lnTo>
                    <a:pt x="10513" y="5597"/>
                  </a:lnTo>
                  <a:lnTo>
                    <a:pt x="10454" y="4431"/>
                  </a:lnTo>
                  <a:lnTo>
                    <a:pt x="10430" y="4157"/>
                  </a:lnTo>
                  <a:cubicBezTo>
                    <a:pt x="10430" y="4014"/>
                    <a:pt x="10311" y="3871"/>
                    <a:pt x="10168" y="3859"/>
                  </a:cubicBezTo>
                  <a:lnTo>
                    <a:pt x="9680" y="3788"/>
                  </a:lnTo>
                  <a:cubicBezTo>
                    <a:pt x="9597" y="3776"/>
                    <a:pt x="9561" y="3728"/>
                    <a:pt x="9525" y="3669"/>
                  </a:cubicBezTo>
                  <a:cubicBezTo>
                    <a:pt x="9442" y="3442"/>
                    <a:pt x="9335" y="3216"/>
                    <a:pt x="9216" y="3002"/>
                  </a:cubicBezTo>
                  <a:cubicBezTo>
                    <a:pt x="9180" y="2942"/>
                    <a:pt x="9180" y="2859"/>
                    <a:pt x="9216" y="2799"/>
                  </a:cubicBezTo>
                  <a:lnTo>
                    <a:pt x="9466" y="2371"/>
                  </a:lnTo>
                  <a:cubicBezTo>
                    <a:pt x="9537" y="2240"/>
                    <a:pt x="9513" y="2073"/>
                    <a:pt x="9406" y="1966"/>
                  </a:cubicBezTo>
                  <a:lnTo>
                    <a:pt x="9216" y="1787"/>
                  </a:lnTo>
                  <a:lnTo>
                    <a:pt x="8347" y="1002"/>
                  </a:lnTo>
                  <a:lnTo>
                    <a:pt x="8156" y="823"/>
                  </a:lnTo>
                  <a:cubicBezTo>
                    <a:pt x="8091" y="765"/>
                    <a:pt x="8012" y="735"/>
                    <a:pt x="7935" y="735"/>
                  </a:cubicBezTo>
                  <a:cubicBezTo>
                    <a:pt x="7870" y="735"/>
                    <a:pt x="7805" y="756"/>
                    <a:pt x="7751" y="799"/>
                  </a:cubicBezTo>
                  <a:lnTo>
                    <a:pt x="7358" y="1097"/>
                  </a:lnTo>
                  <a:cubicBezTo>
                    <a:pt x="7326" y="1117"/>
                    <a:pt x="7286" y="1125"/>
                    <a:pt x="7246" y="1125"/>
                  </a:cubicBezTo>
                  <a:cubicBezTo>
                    <a:pt x="7214" y="1125"/>
                    <a:pt x="7183" y="1119"/>
                    <a:pt x="7156" y="1109"/>
                  </a:cubicBezTo>
                  <a:cubicBezTo>
                    <a:pt x="6942" y="1002"/>
                    <a:pt x="6703" y="930"/>
                    <a:pt x="6465" y="859"/>
                  </a:cubicBezTo>
                  <a:cubicBezTo>
                    <a:pt x="6406" y="835"/>
                    <a:pt x="6346" y="775"/>
                    <a:pt x="6322" y="716"/>
                  </a:cubicBezTo>
                  <a:lnTo>
                    <a:pt x="6203" y="240"/>
                  </a:lnTo>
                  <a:cubicBezTo>
                    <a:pt x="6169" y="104"/>
                    <a:pt x="6039" y="1"/>
                    <a:pt x="5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11574950" y="4216275"/>
              <a:ext cx="693250" cy="576375"/>
            </a:xfrm>
            <a:custGeom>
              <a:avLst/>
              <a:gdLst/>
              <a:ahLst/>
              <a:cxnLst/>
              <a:rect l="l" t="t" r="r" b="b"/>
              <a:pathLst>
                <a:path w="27730" h="23055" extrusionOk="0">
                  <a:moveTo>
                    <a:pt x="2486" y="0"/>
                  </a:moveTo>
                  <a:cubicBezTo>
                    <a:pt x="2138" y="0"/>
                    <a:pt x="1792" y="69"/>
                    <a:pt x="1477" y="221"/>
                  </a:cubicBezTo>
                  <a:cubicBezTo>
                    <a:pt x="810" y="542"/>
                    <a:pt x="393" y="1197"/>
                    <a:pt x="215" y="1911"/>
                  </a:cubicBezTo>
                  <a:cubicBezTo>
                    <a:pt x="0" y="2792"/>
                    <a:pt x="215" y="3697"/>
                    <a:pt x="524" y="4531"/>
                  </a:cubicBezTo>
                  <a:cubicBezTo>
                    <a:pt x="858" y="5400"/>
                    <a:pt x="1286" y="6221"/>
                    <a:pt x="1774" y="6995"/>
                  </a:cubicBezTo>
                  <a:cubicBezTo>
                    <a:pt x="2024" y="7376"/>
                    <a:pt x="2286" y="7745"/>
                    <a:pt x="2572" y="8126"/>
                  </a:cubicBezTo>
                  <a:cubicBezTo>
                    <a:pt x="2834" y="8484"/>
                    <a:pt x="3167" y="8793"/>
                    <a:pt x="3417" y="9150"/>
                  </a:cubicBezTo>
                  <a:cubicBezTo>
                    <a:pt x="3656" y="9472"/>
                    <a:pt x="3906" y="9948"/>
                    <a:pt x="3608" y="10305"/>
                  </a:cubicBezTo>
                  <a:cubicBezTo>
                    <a:pt x="3370" y="10591"/>
                    <a:pt x="2929" y="10603"/>
                    <a:pt x="2584" y="10686"/>
                  </a:cubicBezTo>
                  <a:cubicBezTo>
                    <a:pt x="2274" y="10746"/>
                    <a:pt x="1977" y="10865"/>
                    <a:pt x="1751" y="11103"/>
                  </a:cubicBezTo>
                  <a:cubicBezTo>
                    <a:pt x="1536" y="11317"/>
                    <a:pt x="1405" y="11615"/>
                    <a:pt x="1358" y="11936"/>
                  </a:cubicBezTo>
                  <a:cubicBezTo>
                    <a:pt x="1239" y="12627"/>
                    <a:pt x="1572" y="13282"/>
                    <a:pt x="2108" y="13722"/>
                  </a:cubicBezTo>
                  <a:cubicBezTo>
                    <a:pt x="2751" y="14234"/>
                    <a:pt x="3584" y="14413"/>
                    <a:pt x="4394" y="14461"/>
                  </a:cubicBezTo>
                  <a:cubicBezTo>
                    <a:pt x="4530" y="14464"/>
                    <a:pt x="4667" y="14465"/>
                    <a:pt x="4804" y="14465"/>
                  </a:cubicBezTo>
                  <a:cubicBezTo>
                    <a:pt x="5136" y="14465"/>
                    <a:pt x="5470" y="14457"/>
                    <a:pt x="5799" y="14449"/>
                  </a:cubicBezTo>
                  <a:cubicBezTo>
                    <a:pt x="5900" y="14446"/>
                    <a:pt x="6001" y="14444"/>
                    <a:pt x="6102" y="14444"/>
                  </a:cubicBezTo>
                  <a:cubicBezTo>
                    <a:pt x="6468" y="14444"/>
                    <a:pt x="6832" y="14470"/>
                    <a:pt x="7168" y="14592"/>
                  </a:cubicBezTo>
                  <a:cubicBezTo>
                    <a:pt x="7549" y="14734"/>
                    <a:pt x="7894" y="15032"/>
                    <a:pt x="8013" y="15425"/>
                  </a:cubicBezTo>
                  <a:cubicBezTo>
                    <a:pt x="8132" y="15830"/>
                    <a:pt x="7930" y="16175"/>
                    <a:pt x="7656" y="16473"/>
                  </a:cubicBezTo>
                  <a:cubicBezTo>
                    <a:pt x="7418" y="16723"/>
                    <a:pt x="7132" y="16961"/>
                    <a:pt x="7001" y="17294"/>
                  </a:cubicBezTo>
                  <a:cubicBezTo>
                    <a:pt x="6870" y="17592"/>
                    <a:pt x="6846" y="17949"/>
                    <a:pt x="6930" y="18259"/>
                  </a:cubicBezTo>
                  <a:cubicBezTo>
                    <a:pt x="7073" y="18961"/>
                    <a:pt x="7597" y="19509"/>
                    <a:pt x="8263" y="19759"/>
                  </a:cubicBezTo>
                  <a:cubicBezTo>
                    <a:pt x="8594" y="19877"/>
                    <a:pt x="8937" y="19929"/>
                    <a:pt x="9283" y="19929"/>
                  </a:cubicBezTo>
                  <a:cubicBezTo>
                    <a:pt x="9734" y="19929"/>
                    <a:pt x="10189" y="19841"/>
                    <a:pt x="10621" y="19699"/>
                  </a:cubicBezTo>
                  <a:cubicBezTo>
                    <a:pt x="11526" y="19402"/>
                    <a:pt x="12335" y="18854"/>
                    <a:pt x="13204" y="18497"/>
                  </a:cubicBezTo>
                  <a:cubicBezTo>
                    <a:pt x="13491" y="18380"/>
                    <a:pt x="13799" y="18289"/>
                    <a:pt x="14100" y="18289"/>
                  </a:cubicBezTo>
                  <a:cubicBezTo>
                    <a:pt x="14261" y="18289"/>
                    <a:pt x="14420" y="18315"/>
                    <a:pt x="14574" y="18378"/>
                  </a:cubicBezTo>
                  <a:cubicBezTo>
                    <a:pt x="14931" y="18521"/>
                    <a:pt x="15228" y="18842"/>
                    <a:pt x="15205" y="19235"/>
                  </a:cubicBezTo>
                  <a:cubicBezTo>
                    <a:pt x="15181" y="19568"/>
                    <a:pt x="14967" y="19854"/>
                    <a:pt x="14752" y="20104"/>
                  </a:cubicBezTo>
                  <a:cubicBezTo>
                    <a:pt x="14562" y="20354"/>
                    <a:pt x="14347" y="20604"/>
                    <a:pt x="14264" y="20902"/>
                  </a:cubicBezTo>
                  <a:cubicBezTo>
                    <a:pt x="14038" y="21664"/>
                    <a:pt x="14645" y="22366"/>
                    <a:pt x="15300" y="22628"/>
                  </a:cubicBezTo>
                  <a:cubicBezTo>
                    <a:pt x="15693" y="22795"/>
                    <a:pt x="16121" y="22866"/>
                    <a:pt x="16538" y="22914"/>
                  </a:cubicBezTo>
                  <a:cubicBezTo>
                    <a:pt x="17026" y="22973"/>
                    <a:pt x="17526" y="23009"/>
                    <a:pt x="18015" y="23033"/>
                  </a:cubicBezTo>
                  <a:cubicBezTo>
                    <a:pt x="18321" y="23048"/>
                    <a:pt x="18629" y="23055"/>
                    <a:pt x="18936" y="23055"/>
                  </a:cubicBezTo>
                  <a:cubicBezTo>
                    <a:pt x="19609" y="23055"/>
                    <a:pt x="20282" y="23022"/>
                    <a:pt x="20943" y="22973"/>
                  </a:cubicBezTo>
                  <a:cubicBezTo>
                    <a:pt x="21908" y="22890"/>
                    <a:pt x="22896" y="22735"/>
                    <a:pt x="23849" y="22509"/>
                  </a:cubicBezTo>
                  <a:cubicBezTo>
                    <a:pt x="24694" y="22307"/>
                    <a:pt x="25539" y="22009"/>
                    <a:pt x="26218" y="21426"/>
                  </a:cubicBezTo>
                  <a:cubicBezTo>
                    <a:pt x="26635" y="21057"/>
                    <a:pt x="26968" y="20592"/>
                    <a:pt x="27135" y="20056"/>
                  </a:cubicBezTo>
                  <a:cubicBezTo>
                    <a:pt x="27313" y="19818"/>
                    <a:pt x="27420" y="19533"/>
                    <a:pt x="27420" y="19235"/>
                  </a:cubicBezTo>
                  <a:cubicBezTo>
                    <a:pt x="27420" y="19223"/>
                    <a:pt x="27420" y="19211"/>
                    <a:pt x="27409" y="19211"/>
                  </a:cubicBezTo>
                  <a:cubicBezTo>
                    <a:pt x="27599" y="17616"/>
                    <a:pt x="27730" y="15651"/>
                    <a:pt x="26301" y="14568"/>
                  </a:cubicBezTo>
                  <a:cubicBezTo>
                    <a:pt x="25897" y="14257"/>
                    <a:pt x="25381" y="14044"/>
                    <a:pt x="24860" y="14044"/>
                  </a:cubicBezTo>
                  <a:cubicBezTo>
                    <a:pt x="24721" y="14044"/>
                    <a:pt x="24582" y="14059"/>
                    <a:pt x="24444" y="14091"/>
                  </a:cubicBezTo>
                  <a:cubicBezTo>
                    <a:pt x="24063" y="14175"/>
                    <a:pt x="23777" y="14425"/>
                    <a:pt x="23479" y="14651"/>
                  </a:cubicBezTo>
                  <a:cubicBezTo>
                    <a:pt x="23204" y="14870"/>
                    <a:pt x="22920" y="14997"/>
                    <a:pt x="22599" y="14997"/>
                  </a:cubicBezTo>
                  <a:cubicBezTo>
                    <a:pt x="22518" y="14997"/>
                    <a:pt x="22435" y="14989"/>
                    <a:pt x="22348" y="14973"/>
                  </a:cubicBezTo>
                  <a:cubicBezTo>
                    <a:pt x="21503" y="14782"/>
                    <a:pt x="20979" y="14020"/>
                    <a:pt x="20693" y="13234"/>
                  </a:cubicBezTo>
                  <a:cubicBezTo>
                    <a:pt x="20396" y="12425"/>
                    <a:pt x="20277" y="11508"/>
                    <a:pt x="19753" y="10805"/>
                  </a:cubicBezTo>
                  <a:cubicBezTo>
                    <a:pt x="19403" y="10307"/>
                    <a:pt x="18826" y="9856"/>
                    <a:pt x="18191" y="9856"/>
                  </a:cubicBezTo>
                  <a:cubicBezTo>
                    <a:pt x="18113" y="9856"/>
                    <a:pt x="18034" y="9862"/>
                    <a:pt x="17955" y="9877"/>
                  </a:cubicBezTo>
                  <a:cubicBezTo>
                    <a:pt x="17288" y="9996"/>
                    <a:pt x="16883" y="10591"/>
                    <a:pt x="16502" y="11103"/>
                  </a:cubicBezTo>
                  <a:cubicBezTo>
                    <a:pt x="16288" y="11365"/>
                    <a:pt x="16062" y="11639"/>
                    <a:pt x="15764" y="11805"/>
                  </a:cubicBezTo>
                  <a:cubicBezTo>
                    <a:pt x="15529" y="11953"/>
                    <a:pt x="15256" y="12025"/>
                    <a:pt x="14978" y="12025"/>
                  </a:cubicBezTo>
                  <a:cubicBezTo>
                    <a:pt x="14875" y="12025"/>
                    <a:pt x="14772" y="12015"/>
                    <a:pt x="14669" y="11996"/>
                  </a:cubicBezTo>
                  <a:cubicBezTo>
                    <a:pt x="13835" y="11841"/>
                    <a:pt x="13228" y="11198"/>
                    <a:pt x="12895" y="10460"/>
                  </a:cubicBezTo>
                  <a:cubicBezTo>
                    <a:pt x="12526" y="9627"/>
                    <a:pt x="12442" y="8722"/>
                    <a:pt x="12288" y="7829"/>
                  </a:cubicBezTo>
                  <a:cubicBezTo>
                    <a:pt x="12133" y="6972"/>
                    <a:pt x="11930" y="6079"/>
                    <a:pt x="11335" y="5424"/>
                  </a:cubicBezTo>
                  <a:cubicBezTo>
                    <a:pt x="11007" y="5054"/>
                    <a:pt x="10530" y="4784"/>
                    <a:pt x="10043" y="4784"/>
                  </a:cubicBezTo>
                  <a:cubicBezTo>
                    <a:pt x="9841" y="4784"/>
                    <a:pt x="9638" y="4831"/>
                    <a:pt x="9442" y="4936"/>
                  </a:cubicBezTo>
                  <a:cubicBezTo>
                    <a:pt x="9132" y="5102"/>
                    <a:pt x="8954" y="5388"/>
                    <a:pt x="8871" y="5709"/>
                  </a:cubicBezTo>
                  <a:cubicBezTo>
                    <a:pt x="8787" y="6079"/>
                    <a:pt x="8787" y="6519"/>
                    <a:pt x="8561" y="6841"/>
                  </a:cubicBezTo>
                  <a:cubicBezTo>
                    <a:pt x="8353" y="7125"/>
                    <a:pt x="8015" y="7248"/>
                    <a:pt x="7676" y="7248"/>
                  </a:cubicBezTo>
                  <a:cubicBezTo>
                    <a:pt x="7645" y="7248"/>
                    <a:pt x="7615" y="7247"/>
                    <a:pt x="7585" y="7245"/>
                  </a:cubicBezTo>
                  <a:cubicBezTo>
                    <a:pt x="7180" y="7210"/>
                    <a:pt x="6835" y="6995"/>
                    <a:pt x="6585" y="6674"/>
                  </a:cubicBezTo>
                  <a:cubicBezTo>
                    <a:pt x="5989" y="5936"/>
                    <a:pt x="6013" y="4936"/>
                    <a:pt x="5918" y="4043"/>
                  </a:cubicBezTo>
                  <a:cubicBezTo>
                    <a:pt x="5739" y="2507"/>
                    <a:pt x="5096" y="816"/>
                    <a:pt x="3548" y="209"/>
                  </a:cubicBezTo>
                  <a:cubicBezTo>
                    <a:pt x="3214" y="75"/>
                    <a:pt x="2849" y="0"/>
                    <a:pt x="24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11647725" y="4305250"/>
              <a:ext cx="508225" cy="417600"/>
            </a:xfrm>
            <a:custGeom>
              <a:avLst/>
              <a:gdLst/>
              <a:ahLst/>
              <a:cxnLst/>
              <a:rect l="l" t="t" r="r" b="b"/>
              <a:pathLst>
                <a:path w="20329" h="16704" extrusionOk="0">
                  <a:moveTo>
                    <a:pt x="187" y="0"/>
                  </a:moveTo>
                  <a:cubicBezTo>
                    <a:pt x="90" y="0"/>
                    <a:pt x="0" y="78"/>
                    <a:pt x="54" y="186"/>
                  </a:cubicBezTo>
                  <a:cubicBezTo>
                    <a:pt x="1459" y="2841"/>
                    <a:pt x="3269" y="5234"/>
                    <a:pt x="5400" y="7330"/>
                  </a:cubicBezTo>
                  <a:cubicBezTo>
                    <a:pt x="4566" y="7734"/>
                    <a:pt x="3674" y="7961"/>
                    <a:pt x="2745" y="7985"/>
                  </a:cubicBezTo>
                  <a:cubicBezTo>
                    <a:pt x="2558" y="7996"/>
                    <a:pt x="2600" y="8271"/>
                    <a:pt x="2770" y="8271"/>
                  </a:cubicBezTo>
                  <a:cubicBezTo>
                    <a:pt x="2773" y="8271"/>
                    <a:pt x="2777" y="8270"/>
                    <a:pt x="2781" y="8270"/>
                  </a:cubicBezTo>
                  <a:cubicBezTo>
                    <a:pt x="3757" y="8223"/>
                    <a:pt x="4709" y="7985"/>
                    <a:pt x="5590" y="7556"/>
                  </a:cubicBezTo>
                  <a:cubicBezTo>
                    <a:pt x="5602" y="7556"/>
                    <a:pt x="5602" y="7544"/>
                    <a:pt x="5626" y="7544"/>
                  </a:cubicBezTo>
                  <a:cubicBezTo>
                    <a:pt x="5829" y="7734"/>
                    <a:pt x="6019" y="7925"/>
                    <a:pt x="6245" y="8115"/>
                  </a:cubicBezTo>
                  <a:cubicBezTo>
                    <a:pt x="7555" y="9306"/>
                    <a:pt x="8984" y="10378"/>
                    <a:pt x="10508" y="11318"/>
                  </a:cubicBezTo>
                  <a:cubicBezTo>
                    <a:pt x="9734" y="12009"/>
                    <a:pt x="8817" y="12485"/>
                    <a:pt x="7829" y="12735"/>
                  </a:cubicBezTo>
                  <a:cubicBezTo>
                    <a:pt x="7665" y="12779"/>
                    <a:pt x="7732" y="13003"/>
                    <a:pt x="7882" y="13003"/>
                  </a:cubicBezTo>
                  <a:cubicBezTo>
                    <a:pt x="7895" y="13003"/>
                    <a:pt x="7909" y="13001"/>
                    <a:pt x="7924" y="12997"/>
                  </a:cubicBezTo>
                  <a:cubicBezTo>
                    <a:pt x="8972" y="12735"/>
                    <a:pt x="9948" y="12211"/>
                    <a:pt x="10746" y="11497"/>
                  </a:cubicBezTo>
                  <a:lnTo>
                    <a:pt x="10758" y="11485"/>
                  </a:lnTo>
                  <a:cubicBezTo>
                    <a:pt x="12020" y="12259"/>
                    <a:pt x="13341" y="12926"/>
                    <a:pt x="14711" y="13497"/>
                  </a:cubicBezTo>
                  <a:cubicBezTo>
                    <a:pt x="15830" y="13950"/>
                    <a:pt x="16997" y="14354"/>
                    <a:pt x="18152" y="14664"/>
                  </a:cubicBezTo>
                  <a:cubicBezTo>
                    <a:pt x="17330" y="15426"/>
                    <a:pt x="16366" y="16021"/>
                    <a:pt x="15330" y="16426"/>
                  </a:cubicBezTo>
                  <a:cubicBezTo>
                    <a:pt x="15174" y="16488"/>
                    <a:pt x="15226" y="16704"/>
                    <a:pt x="15360" y="16704"/>
                  </a:cubicBezTo>
                  <a:cubicBezTo>
                    <a:pt x="15380" y="16704"/>
                    <a:pt x="15402" y="16699"/>
                    <a:pt x="15425" y="16688"/>
                  </a:cubicBezTo>
                  <a:cubicBezTo>
                    <a:pt x="16556" y="16259"/>
                    <a:pt x="17592" y="15593"/>
                    <a:pt x="18461" y="14759"/>
                  </a:cubicBezTo>
                  <a:cubicBezTo>
                    <a:pt x="19021" y="14890"/>
                    <a:pt x="19568" y="15021"/>
                    <a:pt x="20116" y="15128"/>
                  </a:cubicBezTo>
                  <a:cubicBezTo>
                    <a:pt x="20130" y="15132"/>
                    <a:pt x="20143" y="15134"/>
                    <a:pt x="20155" y="15134"/>
                  </a:cubicBezTo>
                  <a:cubicBezTo>
                    <a:pt x="20301" y="15134"/>
                    <a:pt x="20329" y="14886"/>
                    <a:pt x="20164" y="14842"/>
                  </a:cubicBezTo>
                  <a:cubicBezTo>
                    <a:pt x="18271" y="14473"/>
                    <a:pt x="16449" y="13914"/>
                    <a:pt x="14675" y="13164"/>
                  </a:cubicBezTo>
                  <a:cubicBezTo>
                    <a:pt x="14937" y="12164"/>
                    <a:pt x="14925" y="11128"/>
                    <a:pt x="14663" y="10128"/>
                  </a:cubicBezTo>
                  <a:cubicBezTo>
                    <a:pt x="14646" y="10063"/>
                    <a:pt x="14599" y="10036"/>
                    <a:pt x="14549" y="10036"/>
                  </a:cubicBezTo>
                  <a:cubicBezTo>
                    <a:pt x="14459" y="10036"/>
                    <a:pt x="14359" y="10121"/>
                    <a:pt x="14389" y="10235"/>
                  </a:cubicBezTo>
                  <a:cubicBezTo>
                    <a:pt x="14639" y="11152"/>
                    <a:pt x="14627" y="12128"/>
                    <a:pt x="14401" y="13045"/>
                  </a:cubicBezTo>
                  <a:cubicBezTo>
                    <a:pt x="13199" y="12521"/>
                    <a:pt x="12020" y="11914"/>
                    <a:pt x="10913" y="11247"/>
                  </a:cubicBezTo>
                  <a:cubicBezTo>
                    <a:pt x="9329" y="10294"/>
                    <a:pt x="7841" y="9175"/>
                    <a:pt x="6460" y="7937"/>
                  </a:cubicBezTo>
                  <a:cubicBezTo>
                    <a:pt x="6757" y="7008"/>
                    <a:pt x="6829" y="6020"/>
                    <a:pt x="6662" y="5056"/>
                  </a:cubicBezTo>
                  <a:cubicBezTo>
                    <a:pt x="6651" y="4972"/>
                    <a:pt x="6583" y="4933"/>
                    <a:pt x="6516" y="4933"/>
                  </a:cubicBezTo>
                  <a:cubicBezTo>
                    <a:pt x="6439" y="4933"/>
                    <a:pt x="6364" y="4984"/>
                    <a:pt x="6376" y="5079"/>
                  </a:cubicBezTo>
                  <a:cubicBezTo>
                    <a:pt x="6531" y="5960"/>
                    <a:pt x="6483" y="6865"/>
                    <a:pt x="6233" y="7723"/>
                  </a:cubicBezTo>
                  <a:cubicBezTo>
                    <a:pt x="5233" y="6794"/>
                    <a:pt x="4281" y="5794"/>
                    <a:pt x="3423" y="4746"/>
                  </a:cubicBezTo>
                  <a:cubicBezTo>
                    <a:pt x="2245" y="3293"/>
                    <a:pt x="1197" y="1734"/>
                    <a:pt x="328" y="79"/>
                  </a:cubicBezTo>
                  <a:cubicBezTo>
                    <a:pt x="294" y="24"/>
                    <a:pt x="239"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11438625" y="3713625"/>
              <a:ext cx="406325" cy="690575"/>
            </a:xfrm>
            <a:custGeom>
              <a:avLst/>
              <a:gdLst/>
              <a:ahLst/>
              <a:cxnLst/>
              <a:rect l="l" t="t" r="r" b="b"/>
              <a:pathLst>
                <a:path w="16253" h="27623" extrusionOk="0">
                  <a:moveTo>
                    <a:pt x="10515" y="0"/>
                  </a:moveTo>
                  <a:cubicBezTo>
                    <a:pt x="10330" y="0"/>
                    <a:pt x="10137" y="44"/>
                    <a:pt x="9954" y="134"/>
                  </a:cubicBezTo>
                  <a:cubicBezTo>
                    <a:pt x="9573" y="324"/>
                    <a:pt x="9287" y="646"/>
                    <a:pt x="9013" y="991"/>
                  </a:cubicBezTo>
                  <a:cubicBezTo>
                    <a:pt x="7835" y="2539"/>
                    <a:pt x="7132" y="4372"/>
                    <a:pt x="6406" y="6182"/>
                  </a:cubicBezTo>
                  <a:cubicBezTo>
                    <a:pt x="5775" y="7837"/>
                    <a:pt x="5120" y="9516"/>
                    <a:pt x="4989" y="11290"/>
                  </a:cubicBezTo>
                  <a:cubicBezTo>
                    <a:pt x="4858" y="12742"/>
                    <a:pt x="5084" y="14231"/>
                    <a:pt x="4715" y="15636"/>
                  </a:cubicBezTo>
                  <a:cubicBezTo>
                    <a:pt x="4239" y="17410"/>
                    <a:pt x="2870" y="18779"/>
                    <a:pt x="1524" y="20029"/>
                  </a:cubicBezTo>
                  <a:cubicBezTo>
                    <a:pt x="965" y="20565"/>
                    <a:pt x="357" y="21136"/>
                    <a:pt x="191" y="21898"/>
                  </a:cubicBezTo>
                  <a:cubicBezTo>
                    <a:pt x="0" y="22767"/>
                    <a:pt x="393" y="23649"/>
                    <a:pt x="893" y="24375"/>
                  </a:cubicBezTo>
                  <a:cubicBezTo>
                    <a:pt x="1643" y="25470"/>
                    <a:pt x="2679" y="26399"/>
                    <a:pt x="3846" y="27042"/>
                  </a:cubicBezTo>
                  <a:cubicBezTo>
                    <a:pt x="4449" y="27357"/>
                    <a:pt x="5139" y="27622"/>
                    <a:pt x="5820" y="27622"/>
                  </a:cubicBezTo>
                  <a:cubicBezTo>
                    <a:pt x="6013" y="27622"/>
                    <a:pt x="6205" y="27601"/>
                    <a:pt x="6394" y="27554"/>
                  </a:cubicBezTo>
                  <a:cubicBezTo>
                    <a:pt x="7025" y="27411"/>
                    <a:pt x="7561" y="27006"/>
                    <a:pt x="8037" y="26577"/>
                  </a:cubicBezTo>
                  <a:cubicBezTo>
                    <a:pt x="9001" y="25696"/>
                    <a:pt x="9847" y="24684"/>
                    <a:pt x="10514" y="23565"/>
                  </a:cubicBezTo>
                  <a:cubicBezTo>
                    <a:pt x="10954" y="22839"/>
                    <a:pt x="11335" y="22065"/>
                    <a:pt x="11930" y="21458"/>
                  </a:cubicBezTo>
                  <a:cubicBezTo>
                    <a:pt x="12478" y="20898"/>
                    <a:pt x="13216" y="20541"/>
                    <a:pt x="13823" y="20053"/>
                  </a:cubicBezTo>
                  <a:cubicBezTo>
                    <a:pt x="15490" y="18719"/>
                    <a:pt x="16252" y="16469"/>
                    <a:pt x="16193" y="14338"/>
                  </a:cubicBezTo>
                  <a:cubicBezTo>
                    <a:pt x="16133" y="12195"/>
                    <a:pt x="15336" y="10147"/>
                    <a:pt x="14359" y="8242"/>
                  </a:cubicBezTo>
                  <a:cubicBezTo>
                    <a:pt x="13633" y="6813"/>
                    <a:pt x="12776" y="5444"/>
                    <a:pt x="12002" y="4027"/>
                  </a:cubicBezTo>
                  <a:cubicBezTo>
                    <a:pt x="11740" y="3539"/>
                    <a:pt x="11430" y="3027"/>
                    <a:pt x="11395" y="2444"/>
                  </a:cubicBezTo>
                  <a:cubicBezTo>
                    <a:pt x="11371" y="1896"/>
                    <a:pt x="11585" y="1348"/>
                    <a:pt x="11502" y="800"/>
                  </a:cubicBezTo>
                  <a:cubicBezTo>
                    <a:pt x="11416" y="286"/>
                    <a:pt x="10991" y="0"/>
                    <a:pt x="10515"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11647575" y="4247075"/>
              <a:ext cx="16400" cy="40500"/>
            </a:xfrm>
            <a:custGeom>
              <a:avLst/>
              <a:gdLst/>
              <a:ahLst/>
              <a:cxnLst/>
              <a:rect l="l" t="t" r="r" b="b"/>
              <a:pathLst>
                <a:path w="656" h="1620" extrusionOk="0">
                  <a:moveTo>
                    <a:pt x="108" y="1"/>
                  </a:moveTo>
                  <a:cubicBezTo>
                    <a:pt x="48" y="1"/>
                    <a:pt x="0" y="60"/>
                    <a:pt x="0" y="120"/>
                  </a:cubicBezTo>
                  <a:cubicBezTo>
                    <a:pt x="48" y="620"/>
                    <a:pt x="203" y="1096"/>
                    <a:pt x="417" y="1560"/>
                  </a:cubicBezTo>
                  <a:cubicBezTo>
                    <a:pt x="453" y="1584"/>
                    <a:pt x="477" y="1620"/>
                    <a:pt x="524" y="1620"/>
                  </a:cubicBezTo>
                  <a:lnTo>
                    <a:pt x="584" y="1620"/>
                  </a:lnTo>
                  <a:cubicBezTo>
                    <a:pt x="632" y="1596"/>
                    <a:pt x="655" y="1537"/>
                    <a:pt x="632" y="1477"/>
                  </a:cubicBezTo>
                  <a:cubicBezTo>
                    <a:pt x="405" y="1037"/>
                    <a:pt x="274" y="584"/>
                    <a:pt x="227" y="108"/>
                  </a:cubicBezTo>
                  <a:cubicBezTo>
                    <a:pt x="227" y="48"/>
                    <a:pt x="167" y="1"/>
                    <a:pt x="108"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1545475" y="4149225"/>
              <a:ext cx="30400" cy="49950"/>
            </a:xfrm>
            <a:custGeom>
              <a:avLst/>
              <a:gdLst/>
              <a:ahLst/>
              <a:cxnLst/>
              <a:rect l="l" t="t" r="r" b="b"/>
              <a:pathLst>
                <a:path w="1216" h="1998" extrusionOk="0">
                  <a:moveTo>
                    <a:pt x="1082" y="0"/>
                  </a:moveTo>
                  <a:cubicBezTo>
                    <a:pt x="1034" y="0"/>
                    <a:pt x="986" y="25"/>
                    <a:pt x="977" y="69"/>
                  </a:cubicBezTo>
                  <a:cubicBezTo>
                    <a:pt x="739" y="700"/>
                    <a:pt x="429" y="1295"/>
                    <a:pt x="24" y="1831"/>
                  </a:cubicBezTo>
                  <a:cubicBezTo>
                    <a:pt x="1" y="1879"/>
                    <a:pt x="13" y="1950"/>
                    <a:pt x="60" y="1974"/>
                  </a:cubicBezTo>
                  <a:cubicBezTo>
                    <a:pt x="72" y="1998"/>
                    <a:pt x="84" y="1998"/>
                    <a:pt x="120" y="1998"/>
                  </a:cubicBezTo>
                  <a:cubicBezTo>
                    <a:pt x="144" y="1998"/>
                    <a:pt x="191" y="1974"/>
                    <a:pt x="203" y="1974"/>
                  </a:cubicBezTo>
                  <a:cubicBezTo>
                    <a:pt x="620" y="1426"/>
                    <a:pt x="953" y="807"/>
                    <a:pt x="1191" y="164"/>
                  </a:cubicBezTo>
                  <a:cubicBezTo>
                    <a:pt x="1215" y="105"/>
                    <a:pt x="1191" y="33"/>
                    <a:pt x="1132" y="9"/>
                  </a:cubicBezTo>
                  <a:cubicBezTo>
                    <a:pt x="1116" y="3"/>
                    <a:pt x="1099" y="0"/>
                    <a:pt x="108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11680325" y="4128275"/>
              <a:ext cx="81875" cy="59300"/>
            </a:xfrm>
            <a:custGeom>
              <a:avLst/>
              <a:gdLst/>
              <a:ahLst/>
              <a:cxnLst/>
              <a:rect l="l" t="t" r="r" b="b"/>
              <a:pathLst>
                <a:path w="3275" h="2372" extrusionOk="0">
                  <a:moveTo>
                    <a:pt x="3161" y="0"/>
                  </a:moveTo>
                  <a:cubicBezTo>
                    <a:pt x="3108" y="0"/>
                    <a:pt x="3058" y="44"/>
                    <a:pt x="3036" y="97"/>
                  </a:cubicBezTo>
                  <a:cubicBezTo>
                    <a:pt x="2917" y="633"/>
                    <a:pt x="2524" y="1145"/>
                    <a:pt x="1905" y="1502"/>
                  </a:cubicBezTo>
                  <a:cubicBezTo>
                    <a:pt x="1346" y="1836"/>
                    <a:pt x="679" y="2002"/>
                    <a:pt x="95" y="2145"/>
                  </a:cubicBezTo>
                  <a:cubicBezTo>
                    <a:pt x="36" y="2157"/>
                    <a:pt x="0" y="2217"/>
                    <a:pt x="24" y="2276"/>
                  </a:cubicBezTo>
                  <a:cubicBezTo>
                    <a:pt x="36" y="2336"/>
                    <a:pt x="84" y="2371"/>
                    <a:pt x="119" y="2371"/>
                  </a:cubicBezTo>
                  <a:lnTo>
                    <a:pt x="155" y="2371"/>
                  </a:lnTo>
                  <a:cubicBezTo>
                    <a:pt x="762" y="2217"/>
                    <a:pt x="1429" y="2038"/>
                    <a:pt x="2024" y="1705"/>
                  </a:cubicBezTo>
                  <a:cubicBezTo>
                    <a:pt x="2679" y="1312"/>
                    <a:pt x="3132" y="752"/>
                    <a:pt x="3262" y="133"/>
                  </a:cubicBezTo>
                  <a:cubicBezTo>
                    <a:pt x="3274" y="74"/>
                    <a:pt x="3239" y="14"/>
                    <a:pt x="3179" y="2"/>
                  </a:cubicBezTo>
                  <a:cubicBezTo>
                    <a:pt x="3173" y="1"/>
                    <a:pt x="3167" y="0"/>
                    <a:pt x="3161"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1071300" y="4264550"/>
              <a:ext cx="518250" cy="488375"/>
            </a:xfrm>
            <a:custGeom>
              <a:avLst/>
              <a:gdLst/>
              <a:ahLst/>
              <a:cxnLst/>
              <a:rect l="l" t="t" r="r" b="b"/>
              <a:pathLst>
                <a:path w="20730" h="19535" extrusionOk="0">
                  <a:moveTo>
                    <a:pt x="13899" y="1"/>
                  </a:moveTo>
                  <a:cubicBezTo>
                    <a:pt x="13728" y="1"/>
                    <a:pt x="13548" y="57"/>
                    <a:pt x="13372" y="183"/>
                  </a:cubicBezTo>
                  <a:cubicBezTo>
                    <a:pt x="10157" y="2528"/>
                    <a:pt x="7157" y="5183"/>
                    <a:pt x="4466" y="8112"/>
                  </a:cubicBezTo>
                  <a:cubicBezTo>
                    <a:pt x="3251" y="9434"/>
                    <a:pt x="1846" y="10839"/>
                    <a:pt x="965" y="12410"/>
                  </a:cubicBezTo>
                  <a:cubicBezTo>
                    <a:pt x="1" y="14149"/>
                    <a:pt x="953" y="15756"/>
                    <a:pt x="2454" y="16768"/>
                  </a:cubicBezTo>
                  <a:cubicBezTo>
                    <a:pt x="4620" y="18244"/>
                    <a:pt x="7305" y="19534"/>
                    <a:pt x="9973" y="19534"/>
                  </a:cubicBezTo>
                  <a:cubicBezTo>
                    <a:pt x="10942" y="19534"/>
                    <a:pt x="11909" y="19364"/>
                    <a:pt x="12848" y="18971"/>
                  </a:cubicBezTo>
                  <a:cubicBezTo>
                    <a:pt x="16360" y="17518"/>
                    <a:pt x="18134" y="13970"/>
                    <a:pt x="19539" y="10672"/>
                  </a:cubicBezTo>
                  <a:cubicBezTo>
                    <a:pt x="20349" y="8791"/>
                    <a:pt x="20730" y="6993"/>
                    <a:pt x="19599" y="5136"/>
                  </a:cubicBezTo>
                  <a:cubicBezTo>
                    <a:pt x="18444" y="3243"/>
                    <a:pt x="16467" y="1671"/>
                    <a:pt x="14753" y="314"/>
                  </a:cubicBezTo>
                  <a:cubicBezTo>
                    <a:pt x="14622" y="207"/>
                    <a:pt x="14467" y="135"/>
                    <a:pt x="14324" y="123"/>
                  </a:cubicBezTo>
                  <a:cubicBezTo>
                    <a:pt x="14195" y="45"/>
                    <a:pt x="14051" y="1"/>
                    <a:pt x="13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1140600" y="4434875"/>
              <a:ext cx="160800" cy="154150"/>
            </a:xfrm>
            <a:custGeom>
              <a:avLst/>
              <a:gdLst/>
              <a:ahLst/>
              <a:cxnLst/>
              <a:rect l="l" t="t" r="r" b="b"/>
              <a:pathLst>
                <a:path w="6432" h="6166" extrusionOk="0">
                  <a:moveTo>
                    <a:pt x="6090" y="1"/>
                  </a:moveTo>
                  <a:cubicBezTo>
                    <a:pt x="6066" y="1"/>
                    <a:pt x="6041" y="5"/>
                    <a:pt x="6016" y="13"/>
                  </a:cubicBezTo>
                  <a:cubicBezTo>
                    <a:pt x="3396" y="1145"/>
                    <a:pt x="1253" y="3264"/>
                    <a:pt x="75" y="5848"/>
                  </a:cubicBezTo>
                  <a:cubicBezTo>
                    <a:pt x="0" y="6012"/>
                    <a:pt x="143" y="6166"/>
                    <a:pt x="277" y="6166"/>
                  </a:cubicBezTo>
                  <a:cubicBezTo>
                    <a:pt x="337" y="6166"/>
                    <a:pt x="395" y="6135"/>
                    <a:pt x="432" y="6062"/>
                  </a:cubicBezTo>
                  <a:cubicBezTo>
                    <a:pt x="1575" y="3514"/>
                    <a:pt x="3658" y="1478"/>
                    <a:pt x="6218" y="371"/>
                  </a:cubicBezTo>
                  <a:cubicBezTo>
                    <a:pt x="6431" y="285"/>
                    <a:pt x="6292" y="1"/>
                    <a:pt x="6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1192150" y="4521375"/>
              <a:ext cx="44375" cy="39975"/>
            </a:xfrm>
            <a:custGeom>
              <a:avLst/>
              <a:gdLst/>
              <a:ahLst/>
              <a:cxnLst/>
              <a:rect l="l" t="t" r="r" b="b"/>
              <a:pathLst>
                <a:path w="1775" h="1599" extrusionOk="0">
                  <a:moveTo>
                    <a:pt x="1538" y="1"/>
                  </a:moveTo>
                  <a:cubicBezTo>
                    <a:pt x="1502" y="1"/>
                    <a:pt x="1465" y="10"/>
                    <a:pt x="1430" y="30"/>
                  </a:cubicBezTo>
                  <a:cubicBezTo>
                    <a:pt x="894" y="363"/>
                    <a:pt x="441" y="780"/>
                    <a:pt x="60" y="1292"/>
                  </a:cubicBezTo>
                  <a:cubicBezTo>
                    <a:pt x="1" y="1375"/>
                    <a:pt x="49" y="1518"/>
                    <a:pt x="144" y="1578"/>
                  </a:cubicBezTo>
                  <a:cubicBezTo>
                    <a:pt x="172" y="1592"/>
                    <a:pt x="202" y="1599"/>
                    <a:pt x="231" y="1599"/>
                  </a:cubicBezTo>
                  <a:cubicBezTo>
                    <a:pt x="300" y="1599"/>
                    <a:pt x="368" y="1561"/>
                    <a:pt x="418" y="1495"/>
                  </a:cubicBezTo>
                  <a:cubicBezTo>
                    <a:pt x="465" y="1435"/>
                    <a:pt x="501" y="1411"/>
                    <a:pt x="537" y="1352"/>
                  </a:cubicBezTo>
                  <a:cubicBezTo>
                    <a:pt x="584" y="1292"/>
                    <a:pt x="632" y="1245"/>
                    <a:pt x="680" y="1185"/>
                  </a:cubicBezTo>
                  <a:cubicBezTo>
                    <a:pt x="763" y="1078"/>
                    <a:pt x="870" y="983"/>
                    <a:pt x="977" y="875"/>
                  </a:cubicBezTo>
                  <a:cubicBezTo>
                    <a:pt x="1180" y="685"/>
                    <a:pt x="1394" y="530"/>
                    <a:pt x="1632" y="363"/>
                  </a:cubicBezTo>
                  <a:cubicBezTo>
                    <a:pt x="1751" y="328"/>
                    <a:pt x="1775" y="185"/>
                    <a:pt x="1715" y="102"/>
                  </a:cubicBezTo>
                  <a:cubicBezTo>
                    <a:pt x="1676" y="38"/>
                    <a:pt x="1610" y="1"/>
                    <a:pt x="1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1343075" y="4213950"/>
              <a:ext cx="292025" cy="339700"/>
            </a:xfrm>
            <a:custGeom>
              <a:avLst/>
              <a:gdLst/>
              <a:ahLst/>
              <a:cxnLst/>
              <a:rect l="l" t="t" r="r" b="b"/>
              <a:pathLst>
                <a:path w="11681" h="13588" extrusionOk="0">
                  <a:moveTo>
                    <a:pt x="4713" y="1"/>
                  </a:moveTo>
                  <a:cubicBezTo>
                    <a:pt x="4699" y="1"/>
                    <a:pt x="4683" y="2"/>
                    <a:pt x="4668" y="4"/>
                  </a:cubicBezTo>
                  <a:cubicBezTo>
                    <a:pt x="3358" y="147"/>
                    <a:pt x="1977" y="338"/>
                    <a:pt x="965" y="1290"/>
                  </a:cubicBezTo>
                  <a:cubicBezTo>
                    <a:pt x="548" y="1695"/>
                    <a:pt x="215" y="2207"/>
                    <a:pt x="131" y="2778"/>
                  </a:cubicBezTo>
                  <a:cubicBezTo>
                    <a:pt x="0" y="3516"/>
                    <a:pt x="191" y="4243"/>
                    <a:pt x="393" y="4921"/>
                  </a:cubicBezTo>
                  <a:cubicBezTo>
                    <a:pt x="1131" y="7446"/>
                    <a:pt x="2382" y="9910"/>
                    <a:pt x="4430" y="11613"/>
                  </a:cubicBezTo>
                  <a:cubicBezTo>
                    <a:pt x="5394" y="12410"/>
                    <a:pt x="6513" y="13041"/>
                    <a:pt x="7716" y="13363"/>
                  </a:cubicBezTo>
                  <a:cubicBezTo>
                    <a:pt x="8156" y="13489"/>
                    <a:pt x="8630" y="13587"/>
                    <a:pt x="9091" y="13587"/>
                  </a:cubicBezTo>
                  <a:cubicBezTo>
                    <a:pt x="9242" y="13587"/>
                    <a:pt x="9391" y="13577"/>
                    <a:pt x="9537" y="13553"/>
                  </a:cubicBezTo>
                  <a:cubicBezTo>
                    <a:pt x="10145" y="13446"/>
                    <a:pt x="10621" y="13065"/>
                    <a:pt x="10871" y="12494"/>
                  </a:cubicBezTo>
                  <a:cubicBezTo>
                    <a:pt x="11121" y="11922"/>
                    <a:pt x="11192" y="11279"/>
                    <a:pt x="11276" y="10672"/>
                  </a:cubicBezTo>
                  <a:cubicBezTo>
                    <a:pt x="11395" y="9946"/>
                    <a:pt x="11526" y="9208"/>
                    <a:pt x="11621" y="8481"/>
                  </a:cubicBezTo>
                  <a:cubicBezTo>
                    <a:pt x="11680" y="7874"/>
                    <a:pt x="11609" y="7219"/>
                    <a:pt x="11109" y="6767"/>
                  </a:cubicBezTo>
                  <a:cubicBezTo>
                    <a:pt x="10680" y="6398"/>
                    <a:pt x="10121" y="6267"/>
                    <a:pt x="9597" y="6076"/>
                  </a:cubicBezTo>
                  <a:cubicBezTo>
                    <a:pt x="7168" y="5183"/>
                    <a:pt x="5370" y="2885"/>
                    <a:pt x="5001" y="338"/>
                  </a:cubicBezTo>
                  <a:cubicBezTo>
                    <a:pt x="5001" y="302"/>
                    <a:pt x="4965" y="254"/>
                    <a:pt x="4953" y="218"/>
                  </a:cubicBezTo>
                  <a:cubicBezTo>
                    <a:pt x="4943" y="100"/>
                    <a:pt x="4854" y="1"/>
                    <a:pt x="4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11405875" y="4322075"/>
              <a:ext cx="65025" cy="59900"/>
            </a:xfrm>
            <a:custGeom>
              <a:avLst/>
              <a:gdLst/>
              <a:ahLst/>
              <a:cxnLst/>
              <a:rect l="l" t="t" r="r" b="b"/>
              <a:pathLst>
                <a:path w="2601" h="2396" extrusionOk="0">
                  <a:moveTo>
                    <a:pt x="2296" y="1"/>
                  </a:moveTo>
                  <a:cubicBezTo>
                    <a:pt x="2266" y="1"/>
                    <a:pt x="2235" y="8"/>
                    <a:pt x="2203" y="25"/>
                  </a:cubicBezTo>
                  <a:cubicBezTo>
                    <a:pt x="1310" y="477"/>
                    <a:pt x="560" y="1216"/>
                    <a:pt x="84" y="2085"/>
                  </a:cubicBezTo>
                  <a:cubicBezTo>
                    <a:pt x="1" y="2243"/>
                    <a:pt x="144" y="2395"/>
                    <a:pt x="283" y="2395"/>
                  </a:cubicBezTo>
                  <a:cubicBezTo>
                    <a:pt x="343" y="2395"/>
                    <a:pt x="402" y="2367"/>
                    <a:pt x="441" y="2299"/>
                  </a:cubicBezTo>
                  <a:cubicBezTo>
                    <a:pt x="894" y="1477"/>
                    <a:pt x="1596" y="811"/>
                    <a:pt x="2406" y="382"/>
                  </a:cubicBezTo>
                  <a:cubicBezTo>
                    <a:pt x="2600" y="280"/>
                    <a:pt x="2478" y="1"/>
                    <a:pt x="2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11456725" y="4367150"/>
              <a:ext cx="58100" cy="91125"/>
            </a:xfrm>
            <a:custGeom>
              <a:avLst/>
              <a:gdLst/>
              <a:ahLst/>
              <a:cxnLst/>
              <a:rect l="l" t="t" r="r" b="b"/>
              <a:pathLst>
                <a:path w="2324" h="3645" extrusionOk="0">
                  <a:moveTo>
                    <a:pt x="2068" y="1"/>
                  </a:moveTo>
                  <a:cubicBezTo>
                    <a:pt x="1986" y="1"/>
                    <a:pt x="1901" y="42"/>
                    <a:pt x="1860" y="139"/>
                  </a:cubicBezTo>
                  <a:cubicBezTo>
                    <a:pt x="1419" y="1282"/>
                    <a:pt x="836" y="2353"/>
                    <a:pt x="110" y="3353"/>
                  </a:cubicBezTo>
                  <a:cubicBezTo>
                    <a:pt x="1" y="3496"/>
                    <a:pt x="140" y="3645"/>
                    <a:pt x="290" y="3645"/>
                  </a:cubicBezTo>
                  <a:cubicBezTo>
                    <a:pt x="353" y="3645"/>
                    <a:pt x="418" y="3619"/>
                    <a:pt x="467" y="3556"/>
                  </a:cubicBezTo>
                  <a:cubicBezTo>
                    <a:pt x="1205" y="2532"/>
                    <a:pt x="1800" y="1437"/>
                    <a:pt x="2265" y="258"/>
                  </a:cubicBezTo>
                  <a:cubicBezTo>
                    <a:pt x="2323" y="105"/>
                    <a:pt x="2198" y="1"/>
                    <a:pt x="20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1546200" y="4394900"/>
              <a:ext cx="37700" cy="123875"/>
            </a:xfrm>
            <a:custGeom>
              <a:avLst/>
              <a:gdLst/>
              <a:ahLst/>
              <a:cxnLst/>
              <a:rect l="l" t="t" r="r" b="b"/>
              <a:pathLst>
                <a:path w="1508" h="4955" extrusionOk="0">
                  <a:moveTo>
                    <a:pt x="1304" y="1"/>
                  </a:moveTo>
                  <a:cubicBezTo>
                    <a:pt x="1203" y="1"/>
                    <a:pt x="1103" y="69"/>
                    <a:pt x="1103" y="208"/>
                  </a:cubicBezTo>
                  <a:cubicBezTo>
                    <a:pt x="1079" y="1732"/>
                    <a:pt x="746" y="3256"/>
                    <a:pt x="91" y="4637"/>
                  </a:cubicBezTo>
                  <a:cubicBezTo>
                    <a:pt x="0" y="4801"/>
                    <a:pt x="143" y="4955"/>
                    <a:pt x="283" y="4955"/>
                  </a:cubicBezTo>
                  <a:cubicBezTo>
                    <a:pt x="346" y="4955"/>
                    <a:pt x="408" y="4924"/>
                    <a:pt x="448" y="4851"/>
                  </a:cubicBezTo>
                  <a:cubicBezTo>
                    <a:pt x="1138" y="3386"/>
                    <a:pt x="1496" y="1815"/>
                    <a:pt x="1508" y="196"/>
                  </a:cubicBezTo>
                  <a:cubicBezTo>
                    <a:pt x="1502" y="66"/>
                    <a:pt x="1403" y="1"/>
                    <a:pt x="1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11362725" y="4261025"/>
              <a:ext cx="62825" cy="48750"/>
            </a:xfrm>
            <a:custGeom>
              <a:avLst/>
              <a:gdLst/>
              <a:ahLst/>
              <a:cxnLst/>
              <a:rect l="l" t="t" r="r" b="b"/>
              <a:pathLst>
                <a:path w="2513" h="1950" extrusionOk="0">
                  <a:moveTo>
                    <a:pt x="2262" y="1"/>
                  </a:moveTo>
                  <a:cubicBezTo>
                    <a:pt x="2250" y="1"/>
                    <a:pt x="2238" y="1"/>
                    <a:pt x="2227" y="2"/>
                  </a:cubicBezTo>
                  <a:cubicBezTo>
                    <a:pt x="1298" y="145"/>
                    <a:pt x="441" y="776"/>
                    <a:pt x="48" y="1645"/>
                  </a:cubicBezTo>
                  <a:cubicBezTo>
                    <a:pt x="0" y="1753"/>
                    <a:pt x="12" y="1872"/>
                    <a:pt x="119" y="1931"/>
                  </a:cubicBezTo>
                  <a:cubicBezTo>
                    <a:pt x="146" y="1943"/>
                    <a:pt x="181" y="1949"/>
                    <a:pt x="216" y="1949"/>
                  </a:cubicBezTo>
                  <a:cubicBezTo>
                    <a:pt x="291" y="1949"/>
                    <a:pt x="373" y="1920"/>
                    <a:pt x="405" y="1848"/>
                  </a:cubicBezTo>
                  <a:cubicBezTo>
                    <a:pt x="774" y="1074"/>
                    <a:pt x="1500" y="526"/>
                    <a:pt x="2346" y="407"/>
                  </a:cubicBezTo>
                  <a:cubicBezTo>
                    <a:pt x="2453" y="383"/>
                    <a:pt x="2512" y="240"/>
                    <a:pt x="2489" y="157"/>
                  </a:cubicBezTo>
                  <a:cubicBezTo>
                    <a:pt x="2456" y="50"/>
                    <a:pt x="2366" y="1"/>
                    <a:pt x="2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1477025" y="2967575"/>
              <a:ext cx="1270700" cy="1444950"/>
            </a:xfrm>
            <a:custGeom>
              <a:avLst/>
              <a:gdLst/>
              <a:ahLst/>
              <a:cxnLst/>
              <a:rect l="l" t="t" r="r" b="b"/>
              <a:pathLst>
                <a:path w="50828" h="57798" extrusionOk="0">
                  <a:moveTo>
                    <a:pt x="35039" y="0"/>
                  </a:moveTo>
                  <a:cubicBezTo>
                    <a:pt x="34833" y="0"/>
                    <a:pt x="34617" y="37"/>
                    <a:pt x="34397" y="115"/>
                  </a:cubicBezTo>
                  <a:cubicBezTo>
                    <a:pt x="23586" y="3853"/>
                    <a:pt x="12788" y="7556"/>
                    <a:pt x="1500" y="9604"/>
                  </a:cubicBezTo>
                  <a:cubicBezTo>
                    <a:pt x="572" y="9747"/>
                    <a:pt x="0" y="10652"/>
                    <a:pt x="238" y="11652"/>
                  </a:cubicBezTo>
                  <a:cubicBezTo>
                    <a:pt x="4025" y="26916"/>
                    <a:pt x="9906" y="41525"/>
                    <a:pt x="14538" y="56527"/>
                  </a:cubicBezTo>
                  <a:cubicBezTo>
                    <a:pt x="14775" y="57294"/>
                    <a:pt x="15463" y="57797"/>
                    <a:pt x="16215" y="57797"/>
                  </a:cubicBezTo>
                  <a:cubicBezTo>
                    <a:pt x="16408" y="57797"/>
                    <a:pt x="16605" y="57764"/>
                    <a:pt x="16800" y="57693"/>
                  </a:cubicBezTo>
                  <a:cubicBezTo>
                    <a:pt x="27789" y="53717"/>
                    <a:pt x="38529" y="49038"/>
                    <a:pt x="49483" y="44930"/>
                  </a:cubicBezTo>
                  <a:cubicBezTo>
                    <a:pt x="50387" y="44597"/>
                    <a:pt x="50828" y="43608"/>
                    <a:pt x="50471" y="42680"/>
                  </a:cubicBezTo>
                  <a:cubicBezTo>
                    <a:pt x="45232" y="28999"/>
                    <a:pt x="39517" y="15486"/>
                    <a:pt x="36457" y="1127"/>
                  </a:cubicBezTo>
                  <a:cubicBezTo>
                    <a:pt x="36319" y="435"/>
                    <a:pt x="35744" y="0"/>
                    <a:pt x="35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1534475" y="3025025"/>
              <a:ext cx="1151950" cy="1329275"/>
            </a:xfrm>
            <a:custGeom>
              <a:avLst/>
              <a:gdLst/>
              <a:ahLst/>
              <a:cxnLst/>
              <a:rect l="l" t="t" r="r" b="b"/>
              <a:pathLst>
                <a:path w="46078" h="53171" extrusionOk="0">
                  <a:moveTo>
                    <a:pt x="31705" y="1"/>
                  </a:moveTo>
                  <a:cubicBezTo>
                    <a:pt x="31622" y="1"/>
                    <a:pt x="31534" y="14"/>
                    <a:pt x="31445" y="43"/>
                  </a:cubicBezTo>
                  <a:cubicBezTo>
                    <a:pt x="21300" y="3580"/>
                    <a:pt x="11168" y="7032"/>
                    <a:pt x="619" y="9164"/>
                  </a:cubicBezTo>
                  <a:cubicBezTo>
                    <a:pt x="226" y="9223"/>
                    <a:pt x="0" y="9604"/>
                    <a:pt x="95" y="10009"/>
                  </a:cubicBezTo>
                  <a:cubicBezTo>
                    <a:pt x="3751" y="24523"/>
                    <a:pt x="9311" y="38417"/>
                    <a:pt x="13859" y="52645"/>
                  </a:cubicBezTo>
                  <a:cubicBezTo>
                    <a:pt x="13962" y="52963"/>
                    <a:pt x="14240" y="53170"/>
                    <a:pt x="14551" y="53170"/>
                  </a:cubicBezTo>
                  <a:cubicBezTo>
                    <a:pt x="14636" y="53170"/>
                    <a:pt x="14724" y="53155"/>
                    <a:pt x="14811" y="53121"/>
                  </a:cubicBezTo>
                  <a:cubicBezTo>
                    <a:pt x="25134" y="49371"/>
                    <a:pt x="35243" y="44977"/>
                    <a:pt x="45518" y="41048"/>
                  </a:cubicBezTo>
                  <a:cubicBezTo>
                    <a:pt x="45887" y="40906"/>
                    <a:pt x="46077" y="40489"/>
                    <a:pt x="45934" y="40108"/>
                  </a:cubicBezTo>
                  <a:cubicBezTo>
                    <a:pt x="40862" y="27059"/>
                    <a:pt x="35421" y="14152"/>
                    <a:pt x="32314" y="460"/>
                  </a:cubicBezTo>
                  <a:cubicBezTo>
                    <a:pt x="32239" y="173"/>
                    <a:pt x="31999" y="1"/>
                    <a:pt x="3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1767525" y="3020375"/>
              <a:ext cx="389075" cy="208400"/>
            </a:xfrm>
            <a:custGeom>
              <a:avLst/>
              <a:gdLst/>
              <a:ahLst/>
              <a:cxnLst/>
              <a:rect l="l" t="t" r="r" b="b"/>
              <a:pathLst>
                <a:path w="15563" h="8336" extrusionOk="0">
                  <a:moveTo>
                    <a:pt x="7600" y="791"/>
                  </a:moveTo>
                  <a:cubicBezTo>
                    <a:pt x="7988" y="791"/>
                    <a:pt x="8311" y="1027"/>
                    <a:pt x="8395" y="1408"/>
                  </a:cubicBezTo>
                  <a:cubicBezTo>
                    <a:pt x="8502" y="1908"/>
                    <a:pt x="8156" y="2456"/>
                    <a:pt x="7633" y="2634"/>
                  </a:cubicBezTo>
                  <a:cubicBezTo>
                    <a:pt x="7518" y="2673"/>
                    <a:pt x="7404" y="2692"/>
                    <a:pt x="7295" y="2692"/>
                  </a:cubicBezTo>
                  <a:cubicBezTo>
                    <a:pt x="6905" y="2692"/>
                    <a:pt x="6573" y="2454"/>
                    <a:pt x="6490" y="2063"/>
                  </a:cubicBezTo>
                  <a:cubicBezTo>
                    <a:pt x="6382" y="1575"/>
                    <a:pt x="6728" y="1027"/>
                    <a:pt x="7264" y="849"/>
                  </a:cubicBezTo>
                  <a:cubicBezTo>
                    <a:pt x="7378" y="809"/>
                    <a:pt x="7492" y="791"/>
                    <a:pt x="7600" y="791"/>
                  </a:cubicBezTo>
                  <a:close/>
                  <a:moveTo>
                    <a:pt x="7708" y="1"/>
                  </a:moveTo>
                  <a:cubicBezTo>
                    <a:pt x="7590" y="1"/>
                    <a:pt x="7469" y="13"/>
                    <a:pt x="7347" y="39"/>
                  </a:cubicBezTo>
                  <a:cubicBezTo>
                    <a:pt x="6275" y="277"/>
                    <a:pt x="5537" y="1337"/>
                    <a:pt x="5740" y="2301"/>
                  </a:cubicBezTo>
                  <a:cubicBezTo>
                    <a:pt x="5751" y="2396"/>
                    <a:pt x="5787" y="2480"/>
                    <a:pt x="5835" y="2575"/>
                  </a:cubicBezTo>
                  <a:cubicBezTo>
                    <a:pt x="3644" y="3206"/>
                    <a:pt x="2549" y="3504"/>
                    <a:pt x="370" y="4063"/>
                  </a:cubicBezTo>
                  <a:cubicBezTo>
                    <a:pt x="167" y="4123"/>
                    <a:pt x="1" y="4313"/>
                    <a:pt x="13" y="4539"/>
                  </a:cubicBezTo>
                  <a:cubicBezTo>
                    <a:pt x="96" y="5921"/>
                    <a:pt x="167" y="6611"/>
                    <a:pt x="298" y="7980"/>
                  </a:cubicBezTo>
                  <a:cubicBezTo>
                    <a:pt x="318" y="8186"/>
                    <a:pt x="483" y="8335"/>
                    <a:pt x="673" y="8335"/>
                  </a:cubicBezTo>
                  <a:cubicBezTo>
                    <a:pt x="714" y="8335"/>
                    <a:pt x="756" y="8328"/>
                    <a:pt x="798" y="8314"/>
                  </a:cubicBezTo>
                  <a:cubicBezTo>
                    <a:pt x="5644" y="7040"/>
                    <a:pt x="10407" y="5516"/>
                    <a:pt x="15145" y="3932"/>
                  </a:cubicBezTo>
                  <a:cubicBezTo>
                    <a:pt x="15407" y="3873"/>
                    <a:pt x="15562" y="3551"/>
                    <a:pt x="15467" y="3337"/>
                  </a:cubicBezTo>
                  <a:cubicBezTo>
                    <a:pt x="14895" y="2146"/>
                    <a:pt x="14633" y="1551"/>
                    <a:pt x="14122" y="360"/>
                  </a:cubicBezTo>
                  <a:cubicBezTo>
                    <a:pt x="14067" y="233"/>
                    <a:pt x="13942" y="161"/>
                    <a:pt x="13796" y="161"/>
                  </a:cubicBezTo>
                  <a:cubicBezTo>
                    <a:pt x="13752" y="161"/>
                    <a:pt x="13705" y="168"/>
                    <a:pt x="13657" y="182"/>
                  </a:cubicBezTo>
                  <a:cubicBezTo>
                    <a:pt x="11871" y="753"/>
                    <a:pt x="10966" y="1039"/>
                    <a:pt x="9192" y="1575"/>
                  </a:cubicBezTo>
                  <a:cubicBezTo>
                    <a:pt x="9228" y="1218"/>
                    <a:pt x="9157" y="860"/>
                    <a:pt x="8895" y="551"/>
                  </a:cubicBezTo>
                  <a:cubicBezTo>
                    <a:pt x="8627" y="207"/>
                    <a:pt x="8190" y="1"/>
                    <a:pt x="7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1729425" y="3412025"/>
              <a:ext cx="224450" cy="214225"/>
            </a:xfrm>
            <a:custGeom>
              <a:avLst/>
              <a:gdLst/>
              <a:ahLst/>
              <a:cxnLst/>
              <a:rect l="l" t="t" r="r" b="b"/>
              <a:pathLst>
                <a:path w="8978" h="8569" extrusionOk="0">
                  <a:moveTo>
                    <a:pt x="4919" y="1"/>
                  </a:moveTo>
                  <a:cubicBezTo>
                    <a:pt x="4763" y="1"/>
                    <a:pt x="4604" y="10"/>
                    <a:pt x="4442" y="30"/>
                  </a:cubicBezTo>
                  <a:cubicBezTo>
                    <a:pt x="1870" y="327"/>
                    <a:pt x="1" y="1994"/>
                    <a:pt x="215" y="4340"/>
                  </a:cubicBezTo>
                  <a:cubicBezTo>
                    <a:pt x="428" y="6533"/>
                    <a:pt x="2207" y="8568"/>
                    <a:pt x="4535" y="8568"/>
                  </a:cubicBezTo>
                  <a:cubicBezTo>
                    <a:pt x="4685" y="8568"/>
                    <a:pt x="4836" y="8560"/>
                    <a:pt x="4989" y="8543"/>
                  </a:cubicBezTo>
                  <a:cubicBezTo>
                    <a:pt x="7537" y="8269"/>
                    <a:pt x="8978" y="6661"/>
                    <a:pt x="8978" y="4304"/>
                  </a:cubicBezTo>
                  <a:cubicBezTo>
                    <a:pt x="8978" y="2105"/>
                    <a:pt x="7262" y="1"/>
                    <a:pt x="4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842800" y="3394475"/>
              <a:ext cx="109600" cy="106800"/>
            </a:xfrm>
            <a:custGeom>
              <a:avLst/>
              <a:gdLst/>
              <a:ahLst/>
              <a:cxnLst/>
              <a:rect l="l" t="t" r="r" b="b"/>
              <a:pathLst>
                <a:path w="4384" h="4272" extrusionOk="0">
                  <a:moveTo>
                    <a:pt x="882" y="1"/>
                  </a:moveTo>
                  <a:cubicBezTo>
                    <a:pt x="655" y="1"/>
                    <a:pt x="452" y="180"/>
                    <a:pt x="431" y="410"/>
                  </a:cubicBezTo>
                  <a:cubicBezTo>
                    <a:pt x="312" y="1327"/>
                    <a:pt x="145" y="2815"/>
                    <a:pt x="38" y="3756"/>
                  </a:cubicBezTo>
                  <a:cubicBezTo>
                    <a:pt x="0" y="4047"/>
                    <a:pt x="244" y="4271"/>
                    <a:pt x="512" y="4271"/>
                  </a:cubicBezTo>
                  <a:cubicBezTo>
                    <a:pt x="584" y="4271"/>
                    <a:pt x="658" y="4255"/>
                    <a:pt x="728" y="4220"/>
                  </a:cubicBezTo>
                  <a:cubicBezTo>
                    <a:pt x="1955" y="3577"/>
                    <a:pt x="2812" y="3137"/>
                    <a:pt x="3919" y="2875"/>
                  </a:cubicBezTo>
                  <a:cubicBezTo>
                    <a:pt x="4241" y="2803"/>
                    <a:pt x="4383" y="2446"/>
                    <a:pt x="4217" y="2184"/>
                  </a:cubicBezTo>
                  <a:cubicBezTo>
                    <a:pt x="3526" y="1005"/>
                    <a:pt x="2348" y="184"/>
                    <a:pt x="943" y="5"/>
                  </a:cubicBezTo>
                  <a:cubicBezTo>
                    <a:pt x="922" y="2"/>
                    <a:pt x="902" y="1"/>
                    <a:pt x="882" y="1"/>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2000000" y="3331675"/>
              <a:ext cx="224450" cy="214200"/>
            </a:xfrm>
            <a:custGeom>
              <a:avLst/>
              <a:gdLst/>
              <a:ahLst/>
              <a:cxnLst/>
              <a:rect l="l" t="t" r="r" b="b"/>
              <a:pathLst>
                <a:path w="8978" h="8568" extrusionOk="0">
                  <a:moveTo>
                    <a:pt x="4919" y="0"/>
                  </a:moveTo>
                  <a:cubicBezTo>
                    <a:pt x="4763" y="0"/>
                    <a:pt x="4603" y="10"/>
                    <a:pt x="4442" y="29"/>
                  </a:cubicBezTo>
                  <a:cubicBezTo>
                    <a:pt x="1858" y="327"/>
                    <a:pt x="0" y="1993"/>
                    <a:pt x="215" y="4339"/>
                  </a:cubicBezTo>
                  <a:cubicBezTo>
                    <a:pt x="416" y="6532"/>
                    <a:pt x="2205" y="8567"/>
                    <a:pt x="4535" y="8567"/>
                  </a:cubicBezTo>
                  <a:cubicBezTo>
                    <a:pt x="4684" y="8567"/>
                    <a:pt x="4836" y="8559"/>
                    <a:pt x="4989" y="8542"/>
                  </a:cubicBezTo>
                  <a:cubicBezTo>
                    <a:pt x="7537" y="8268"/>
                    <a:pt x="8978" y="6649"/>
                    <a:pt x="8978" y="4303"/>
                  </a:cubicBezTo>
                  <a:cubicBezTo>
                    <a:pt x="8967" y="2105"/>
                    <a:pt x="7261"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2108175" y="3315600"/>
              <a:ext cx="109150" cy="106900"/>
            </a:xfrm>
            <a:custGeom>
              <a:avLst/>
              <a:gdLst/>
              <a:ahLst/>
              <a:cxnLst/>
              <a:rect l="l" t="t" r="r" b="b"/>
              <a:pathLst>
                <a:path w="4366" h="4276" extrusionOk="0">
                  <a:moveTo>
                    <a:pt x="860" y="1"/>
                  </a:moveTo>
                  <a:cubicBezTo>
                    <a:pt x="635" y="1"/>
                    <a:pt x="434" y="170"/>
                    <a:pt x="412" y="410"/>
                  </a:cubicBezTo>
                  <a:cubicBezTo>
                    <a:pt x="293" y="1327"/>
                    <a:pt x="126" y="2815"/>
                    <a:pt x="19" y="3756"/>
                  </a:cubicBezTo>
                  <a:cubicBezTo>
                    <a:pt x="1" y="4045"/>
                    <a:pt x="231" y="4276"/>
                    <a:pt x="492" y="4276"/>
                  </a:cubicBezTo>
                  <a:cubicBezTo>
                    <a:pt x="564" y="4276"/>
                    <a:pt x="638" y="4258"/>
                    <a:pt x="710" y="4220"/>
                  </a:cubicBezTo>
                  <a:cubicBezTo>
                    <a:pt x="1936" y="3577"/>
                    <a:pt x="2793" y="3136"/>
                    <a:pt x="3901" y="2875"/>
                  </a:cubicBezTo>
                  <a:cubicBezTo>
                    <a:pt x="4222" y="2803"/>
                    <a:pt x="4365" y="2446"/>
                    <a:pt x="4198" y="2184"/>
                  </a:cubicBezTo>
                  <a:cubicBezTo>
                    <a:pt x="3508" y="1005"/>
                    <a:pt x="2329" y="184"/>
                    <a:pt x="924" y="5"/>
                  </a:cubicBezTo>
                  <a:cubicBezTo>
                    <a:pt x="903" y="2"/>
                    <a:pt x="881" y="1"/>
                    <a:pt x="8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1704575" y="3302225"/>
              <a:ext cx="287375" cy="95525"/>
            </a:xfrm>
            <a:custGeom>
              <a:avLst/>
              <a:gdLst/>
              <a:ahLst/>
              <a:cxnLst/>
              <a:rect l="l" t="t" r="r" b="b"/>
              <a:pathLst>
                <a:path w="11495" h="3821" extrusionOk="0">
                  <a:moveTo>
                    <a:pt x="10976" y="1"/>
                  </a:moveTo>
                  <a:cubicBezTo>
                    <a:pt x="10941" y="1"/>
                    <a:pt x="10904" y="6"/>
                    <a:pt x="10865" y="16"/>
                  </a:cubicBezTo>
                  <a:cubicBezTo>
                    <a:pt x="7388" y="1028"/>
                    <a:pt x="3912" y="2064"/>
                    <a:pt x="435" y="3076"/>
                  </a:cubicBezTo>
                  <a:cubicBezTo>
                    <a:pt x="1" y="3196"/>
                    <a:pt x="131" y="3821"/>
                    <a:pt x="519" y="3821"/>
                  </a:cubicBezTo>
                  <a:cubicBezTo>
                    <a:pt x="556" y="3821"/>
                    <a:pt x="596" y="3815"/>
                    <a:pt x="638" y="3802"/>
                  </a:cubicBezTo>
                  <a:cubicBezTo>
                    <a:pt x="4126" y="2790"/>
                    <a:pt x="7591" y="1766"/>
                    <a:pt x="11079" y="754"/>
                  </a:cubicBezTo>
                  <a:cubicBezTo>
                    <a:pt x="11495" y="623"/>
                    <a:pt x="11368" y="1"/>
                    <a:pt x="10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1676175" y="3240525"/>
              <a:ext cx="358050" cy="109625"/>
            </a:xfrm>
            <a:custGeom>
              <a:avLst/>
              <a:gdLst/>
              <a:ahLst/>
              <a:cxnLst/>
              <a:rect l="l" t="t" r="r" b="b"/>
              <a:pathLst>
                <a:path w="14322" h="4385" extrusionOk="0">
                  <a:moveTo>
                    <a:pt x="13615" y="1"/>
                  </a:moveTo>
                  <a:cubicBezTo>
                    <a:pt x="13571" y="1"/>
                    <a:pt x="13525" y="7"/>
                    <a:pt x="13477" y="20"/>
                  </a:cubicBezTo>
                  <a:cubicBezTo>
                    <a:pt x="9179" y="1139"/>
                    <a:pt x="4893" y="2270"/>
                    <a:pt x="583" y="3377"/>
                  </a:cubicBezTo>
                  <a:cubicBezTo>
                    <a:pt x="1" y="3531"/>
                    <a:pt x="189" y="4384"/>
                    <a:pt x="717" y="4384"/>
                  </a:cubicBezTo>
                  <a:cubicBezTo>
                    <a:pt x="761" y="4384"/>
                    <a:pt x="808" y="4378"/>
                    <a:pt x="857" y="4365"/>
                  </a:cubicBezTo>
                  <a:cubicBezTo>
                    <a:pt x="5155" y="3246"/>
                    <a:pt x="9441" y="2115"/>
                    <a:pt x="13739" y="996"/>
                  </a:cubicBezTo>
                  <a:cubicBezTo>
                    <a:pt x="14322" y="853"/>
                    <a:pt x="14133" y="1"/>
                    <a:pt x="13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1845200" y="3639550"/>
              <a:ext cx="448050" cy="168225"/>
            </a:xfrm>
            <a:custGeom>
              <a:avLst/>
              <a:gdLst/>
              <a:ahLst/>
              <a:cxnLst/>
              <a:rect l="l" t="t" r="r" b="b"/>
              <a:pathLst>
                <a:path w="17922" h="6729" extrusionOk="0">
                  <a:moveTo>
                    <a:pt x="17430" y="1"/>
                  </a:moveTo>
                  <a:cubicBezTo>
                    <a:pt x="17389" y="1"/>
                    <a:pt x="17346" y="8"/>
                    <a:pt x="17301" y="25"/>
                  </a:cubicBezTo>
                  <a:lnTo>
                    <a:pt x="4121" y="4668"/>
                  </a:lnTo>
                  <a:cubicBezTo>
                    <a:pt x="2894" y="5097"/>
                    <a:pt x="1656" y="5549"/>
                    <a:pt x="418" y="5978"/>
                  </a:cubicBezTo>
                  <a:cubicBezTo>
                    <a:pt x="1" y="6128"/>
                    <a:pt x="122" y="6729"/>
                    <a:pt x="496" y="6729"/>
                  </a:cubicBezTo>
                  <a:cubicBezTo>
                    <a:pt x="538" y="6729"/>
                    <a:pt x="584" y="6721"/>
                    <a:pt x="632" y="6704"/>
                  </a:cubicBezTo>
                  <a:lnTo>
                    <a:pt x="13801" y="2061"/>
                  </a:lnTo>
                  <a:cubicBezTo>
                    <a:pt x="15039" y="1632"/>
                    <a:pt x="16265" y="1180"/>
                    <a:pt x="17503" y="751"/>
                  </a:cubicBezTo>
                  <a:cubicBezTo>
                    <a:pt x="17921" y="612"/>
                    <a:pt x="17790" y="1"/>
                    <a:pt x="1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11816775" y="3620350"/>
              <a:ext cx="363650" cy="145450"/>
            </a:xfrm>
            <a:custGeom>
              <a:avLst/>
              <a:gdLst/>
              <a:ahLst/>
              <a:cxnLst/>
              <a:rect l="l" t="t" r="r" b="b"/>
              <a:pathLst>
                <a:path w="14546" h="5818" extrusionOk="0">
                  <a:moveTo>
                    <a:pt x="13884" y="1"/>
                  </a:moveTo>
                  <a:cubicBezTo>
                    <a:pt x="13830" y="1"/>
                    <a:pt x="13772" y="10"/>
                    <a:pt x="13711" y="31"/>
                  </a:cubicBezTo>
                  <a:cubicBezTo>
                    <a:pt x="9330" y="1614"/>
                    <a:pt x="4948" y="3210"/>
                    <a:pt x="555" y="4782"/>
                  </a:cubicBezTo>
                  <a:cubicBezTo>
                    <a:pt x="0" y="4984"/>
                    <a:pt x="153" y="5818"/>
                    <a:pt x="653" y="5818"/>
                  </a:cubicBezTo>
                  <a:cubicBezTo>
                    <a:pt x="711" y="5818"/>
                    <a:pt x="774" y="5806"/>
                    <a:pt x="841" y="5782"/>
                  </a:cubicBezTo>
                  <a:cubicBezTo>
                    <a:pt x="5234" y="4198"/>
                    <a:pt x="9604" y="2615"/>
                    <a:pt x="13997" y="1031"/>
                  </a:cubicBezTo>
                  <a:cubicBezTo>
                    <a:pt x="14545" y="827"/>
                    <a:pt x="14385" y="1"/>
                    <a:pt x="13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11847900" y="3882150"/>
              <a:ext cx="581950" cy="329225"/>
            </a:xfrm>
            <a:custGeom>
              <a:avLst/>
              <a:gdLst/>
              <a:ahLst/>
              <a:cxnLst/>
              <a:rect l="l" t="t" r="r" b="b"/>
              <a:pathLst>
                <a:path w="23278" h="13169" extrusionOk="0">
                  <a:moveTo>
                    <a:pt x="8442" y="1"/>
                  </a:moveTo>
                  <a:lnTo>
                    <a:pt x="7370" y="489"/>
                  </a:lnTo>
                  <a:lnTo>
                    <a:pt x="10656" y="10538"/>
                  </a:lnTo>
                  <a:lnTo>
                    <a:pt x="9073" y="11157"/>
                  </a:lnTo>
                  <a:lnTo>
                    <a:pt x="6656" y="3013"/>
                  </a:lnTo>
                  <a:lnTo>
                    <a:pt x="4703" y="3870"/>
                  </a:lnTo>
                  <a:lnTo>
                    <a:pt x="7620" y="11740"/>
                  </a:lnTo>
                  <a:lnTo>
                    <a:pt x="5584" y="12538"/>
                  </a:lnTo>
                  <a:lnTo>
                    <a:pt x="1655" y="1370"/>
                  </a:lnTo>
                  <a:cubicBezTo>
                    <a:pt x="1619" y="1260"/>
                    <a:pt x="1518" y="1199"/>
                    <a:pt x="1414" y="1199"/>
                  </a:cubicBezTo>
                  <a:cubicBezTo>
                    <a:pt x="1383" y="1199"/>
                    <a:pt x="1352" y="1204"/>
                    <a:pt x="1322" y="1215"/>
                  </a:cubicBezTo>
                  <a:cubicBezTo>
                    <a:pt x="1191" y="1263"/>
                    <a:pt x="1120" y="1406"/>
                    <a:pt x="1179" y="1548"/>
                  </a:cubicBezTo>
                  <a:lnTo>
                    <a:pt x="1572" y="2691"/>
                  </a:lnTo>
                  <a:lnTo>
                    <a:pt x="191" y="3239"/>
                  </a:lnTo>
                  <a:cubicBezTo>
                    <a:pt x="60" y="3287"/>
                    <a:pt x="0" y="3430"/>
                    <a:pt x="48" y="3573"/>
                  </a:cubicBezTo>
                  <a:cubicBezTo>
                    <a:pt x="84" y="3668"/>
                    <a:pt x="179" y="3727"/>
                    <a:pt x="286" y="3727"/>
                  </a:cubicBezTo>
                  <a:cubicBezTo>
                    <a:pt x="310" y="3727"/>
                    <a:pt x="346" y="3727"/>
                    <a:pt x="369" y="3715"/>
                  </a:cubicBezTo>
                  <a:lnTo>
                    <a:pt x="1727" y="3180"/>
                  </a:lnTo>
                  <a:lnTo>
                    <a:pt x="2191" y="4477"/>
                  </a:lnTo>
                  <a:lnTo>
                    <a:pt x="762" y="5037"/>
                  </a:lnTo>
                  <a:cubicBezTo>
                    <a:pt x="620" y="5085"/>
                    <a:pt x="560" y="5239"/>
                    <a:pt x="608" y="5370"/>
                  </a:cubicBezTo>
                  <a:cubicBezTo>
                    <a:pt x="655" y="5478"/>
                    <a:pt x="739" y="5537"/>
                    <a:pt x="846" y="5537"/>
                  </a:cubicBezTo>
                  <a:cubicBezTo>
                    <a:pt x="881" y="5537"/>
                    <a:pt x="905" y="5537"/>
                    <a:pt x="941" y="5513"/>
                  </a:cubicBezTo>
                  <a:lnTo>
                    <a:pt x="2346" y="4954"/>
                  </a:lnTo>
                  <a:lnTo>
                    <a:pt x="2882" y="6466"/>
                  </a:lnTo>
                  <a:lnTo>
                    <a:pt x="1393" y="7061"/>
                  </a:lnTo>
                  <a:cubicBezTo>
                    <a:pt x="1262" y="7109"/>
                    <a:pt x="1203" y="7263"/>
                    <a:pt x="1251" y="7394"/>
                  </a:cubicBezTo>
                  <a:cubicBezTo>
                    <a:pt x="1298" y="7502"/>
                    <a:pt x="1382" y="7561"/>
                    <a:pt x="1489" y="7561"/>
                  </a:cubicBezTo>
                  <a:cubicBezTo>
                    <a:pt x="1512" y="7561"/>
                    <a:pt x="1548" y="7561"/>
                    <a:pt x="1572" y="7537"/>
                  </a:cubicBezTo>
                  <a:lnTo>
                    <a:pt x="3036" y="6966"/>
                  </a:lnTo>
                  <a:lnTo>
                    <a:pt x="3584" y="8514"/>
                  </a:lnTo>
                  <a:lnTo>
                    <a:pt x="2120" y="9085"/>
                  </a:lnTo>
                  <a:cubicBezTo>
                    <a:pt x="1989" y="9133"/>
                    <a:pt x="1929" y="9288"/>
                    <a:pt x="1977" y="9419"/>
                  </a:cubicBezTo>
                  <a:cubicBezTo>
                    <a:pt x="2024" y="9526"/>
                    <a:pt x="2108" y="9585"/>
                    <a:pt x="2215" y="9585"/>
                  </a:cubicBezTo>
                  <a:cubicBezTo>
                    <a:pt x="2239" y="9585"/>
                    <a:pt x="2274" y="9585"/>
                    <a:pt x="2298" y="9561"/>
                  </a:cubicBezTo>
                  <a:lnTo>
                    <a:pt x="3751" y="9002"/>
                  </a:lnTo>
                  <a:lnTo>
                    <a:pt x="4227" y="10335"/>
                  </a:lnTo>
                  <a:lnTo>
                    <a:pt x="2655" y="10966"/>
                  </a:lnTo>
                  <a:cubicBezTo>
                    <a:pt x="2525" y="11014"/>
                    <a:pt x="2465" y="11157"/>
                    <a:pt x="2513" y="11288"/>
                  </a:cubicBezTo>
                  <a:cubicBezTo>
                    <a:pt x="2560" y="11395"/>
                    <a:pt x="2644" y="11454"/>
                    <a:pt x="2751" y="11454"/>
                  </a:cubicBezTo>
                  <a:cubicBezTo>
                    <a:pt x="2775" y="11454"/>
                    <a:pt x="2810" y="11454"/>
                    <a:pt x="2834" y="11443"/>
                  </a:cubicBezTo>
                  <a:lnTo>
                    <a:pt x="4370" y="10835"/>
                  </a:lnTo>
                  <a:lnTo>
                    <a:pt x="5132" y="12990"/>
                  </a:lnTo>
                  <a:cubicBezTo>
                    <a:pt x="5156" y="13050"/>
                    <a:pt x="5203" y="13109"/>
                    <a:pt x="5263" y="13133"/>
                  </a:cubicBezTo>
                  <a:cubicBezTo>
                    <a:pt x="5299" y="13157"/>
                    <a:pt x="5334" y="13169"/>
                    <a:pt x="5370" y="13169"/>
                  </a:cubicBezTo>
                  <a:cubicBezTo>
                    <a:pt x="5394" y="13169"/>
                    <a:pt x="5430" y="13169"/>
                    <a:pt x="5453" y="13157"/>
                  </a:cubicBezTo>
                  <a:lnTo>
                    <a:pt x="23003" y="6192"/>
                  </a:lnTo>
                  <a:cubicBezTo>
                    <a:pt x="23218" y="6109"/>
                    <a:pt x="23277" y="5966"/>
                    <a:pt x="23218" y="5835"/>
                  </a:cubicBezTo>
                  <a:cubicBezTo>
                    <a:pt x="23172" y="5724"/>
                    <a:pt x="23083" y="5664"/>
                    <a:pt x="22979" y="5664"/>
                  </a:cubicBezTo>
                  <a:cubicBezTo>
                    <a:pt x="22949" y="5664"/>
                    <a:pt x="22917" y="5669"/>
                    <a:pt x="22884" y="5680"/>
                  </a:cubicBezTo>
                  <a:lnTo>
                    <a:pt x="14490" y="9014"/>
                  </a:lnTo>
                  <a:lnTo>
                    <a:pt x="12550" y="3013"/>
                  </a:lnTo>
                  <a:lnTo>
                    <a:pt x="11192" y="3632"/>
                  </a:lnTo>
                  <a:lnTo>
                    <a:pt x="13526" y="9383"/>
                  </a:lnTo>
                  <a:lnTo>
                    <a:pt x="12097" y="9954"/>
                  </a:lnTo>
                  <a:lnTo>
                    <a:pt x="8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11921125" y="3847475"/>
              <a:ext cx="457225" cy="145425"/>
            </a:xfrm>
            <a:custGeom>
              <a:avLst/>
              <a:gdLst/>
              <a:ahLst/>
              <a:cxnLst/>
              <a:rect l="l" t="t" r="r" b="b"/>
              <a:pathLst>
                <a:path w="18289" h="5817" extrusionOk="0">
                  <a:moveTo>
                    <a:pt x="4307" y="0"/>
                  </a:moveTo>
                  <a:cubicBezTo>
                    <a:pt x="4102" y="0"/>
                    <a:pt x="3904" y="75"/>
                    <a:pt x="3751" y="221"/>
                  </a:cubicBezTo>
                  <a:lnTo>
                    <a:pt x="107" y="3626"/>
                  </a:lnTo>
                  <a:cubicBezTo>
                    <a:pt x="0" y="3721"/>
                    <a:pt x="0" y="3876"/>
                    <a:pt x="96" y="3983"/>
                  </a:cubicBezTo>
                  <a:cubicBezTo>
                    <a:pt x="140" y="4040"/>
                    <a:pt x="208" y="4067"/>
                    <a:pt x="278" y="4067"/>
                  </a:cubicBezTo>
                  <a:cubicBezTo>
                    <a:pt x="339" y="4067"/>
                    <a:pt x="403" y="4046"/>
                    <a:pt x="453" y="4007"/>
                  </a:cubicBezTo>
                  <a:lnTo>
                    <a:pt x="4096" y="590"/>
                  </a:lnTo>
                  <a:cubicBezTo>
                    <a:pt x="4151" y="535"/>
                    <a:pt x="4237" y="501"/>
                    <a:pt x="4323" y="501"/>
                  </a:cubicBezTo>
                  <a:cubicBezTo>
                    <a:pt x="4368" y="501"/>
                    <a:pt x="4413" y="510"/>
                    <a:pt x="4453" y="530"/>
                  </a:cubicBezTo>
                  <a:lnTo>
                    <a:pt x="9525" y="3031"/>
                  </a:lnTo>
                  <a:cubicBezTo>
                    <a:pt x="9645" y="3091"/>
                    <a:pt x="9771" y="3120"/>
                    <a:pt x="9895" y="3120"/>
                  </a:cubicBezTo>
                  <a:cubicBezTo>
                    <a:pt x="10116" y="3120"/>
                    <a:pt x="10330" y="3027"/>
                    <a:pt x="10490" y="2852"/>
                  </a:cubicBezTo>
                  <a:lnTo>
                    <a:pt x="11371" y="1923"/>
                  </a:lnTo>
                  <a:cubicBezTo>
                    <a:pt x="11435" y="1859"/>
                    <a:pt x="11521" y="1821"/>
                    <a:pt x="11607" y="1821"/>
                  </a:cubicBezTo>
                  <a:cubicBezTo>
                    <a:pt x="11665" y="1821"/>
                    <a:pt x="11723" y="1838"/>
                    <a:pt x="11776" y="1876"/>
                  </a:cubicBezTo>
                  <a:lnTo>
                    <a:pt x="17848" y="5769"/>
                  </a:lnTo>
                  <a:cubicBezTo>
                    <a:pt x="17895" y="5805"/>
                    <a:pt x="17931" y="5817"/>
                    <a:pt x="17979" y="5817"/>
                  </a:cubicBezTo>
                  <a:cubicBezTo>
                    <a:pt x="18074" y="5817"/>
                    <a:pt x="18145" y="5769"/>
                    <a:pt x="18217" y="5698"/>
                  </a:cubicBezTo>
                  <a:cubicBezTo>
                    <a:pt x="18288" y="5579"/>
                    <a:pt x="18265" y="5412"/>
                    <a:pt x="18145" y="5341"/>
                  </a:cubicBezTo>
                  <a:lnTo>
                    <a:pt x="12073" y="1447"/>
                  </a:lnTo>
                  <a:cubicBezTo>
                    <a:pt x="11931" y="1359"/>
                    <a:pt x="11772" y="1315"/>
                    <a:pt x="11615" y="1315"/>
                  </a:cubicBezTo>
                  <a:cubicBezTo>
                    <a:pt x="11393" y="1315"/>
                    <a:pt x="11174" y="1403"/>
                    <a:pt x="11014" y="1578"/>
                  </a:cubicBezTo>
                  <a:lnTo>
                    <a:pt x="10133" y="2519"/>
                  </a:lnTo>
                  <a:cubicBezTo>
                    <a:pt x="10077" y="2582"/>
                    <a:pt x="9990" y="2619"/>
                    <a:pt x="9899" y="2619"/>
                  </a:cubicBezTo>
                  <a:cubicBezTo>
                    <a:pt x="9853" y="2619"/>
                    <a:pt x="9807" y="2610"/>
                    <a:pt x="9763" y="2590"/>
                  </a:cubicBezTo>
                  <a:lnTo>
                    <a:pt x="4691" y="90"/>
                  </a:lnTo>
                  <a:cubicBezTo>
                    <a:pt x="4567" y="30"/>
                    <a:pt x="4436" y="0"/>
                    <a:pt x="4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1577025" y="3716875"/>
              <a:ext cx="265250" cy="462800"/>
            </a:xfrm>
            <a:custGeom>
              <a:avLst/>
              <a:gdLst/>
              <a:ahLst/>
              <a:cxnLst/>
              <a:rect l="l" t="t" r="r" b="b"/>
              <a:pathLst>
                <a:path w="10610" h="18512" extrusionOk="0">
                  <a:moveTo>
                    <a:pt x="9358" y="0"/>
                  </a:moveTo>
                  <a:cubicBezTo>
                    <a:pt x="9208" y="0"/>
                    <a:pt x="9056" y="32"/>
                    <a:pt x="8918" y="87"/>
                  </a:cubicBezTo>
                  <a:cubicBezTo>
                    <a:pt x="8621" y="218"/>
                    <a:pt x="8383" y="456"/>
                    <a:pt x="8168" y="718"/>
                  </a:cubicBezTo>
                  <a:cubicBezTo>
                    <a:pt x="7799" y="1194"/>
                    <a:pt x="7514" y="1742"/>
                    <a:pt x="7109" y="2206"/>
                  </a:cubicBezTo>
                  <a:cubicBezTo>
                    <a:pt x="6609" y="2802"/>
                    <a:pt x="5906" y="3195"/>
                    <a:pt x="5263" y="3647"/>
                  </a:cubicBezTo>
                  <a:cubicBezTo>
                    <a:pt x="3346" y="5016"/>
                    <a:pt x="1298" y="6850"/>
                    <a:pt x="489" y="9148"/>
                  </a:cubicBezTo>
                  <a:cubicBezTo>
                    <a:pt x="346" y="9588"/>
                    <a:pt x="239" y="10017"/>
                    <a:pt x="179" y="10481"/>
                  </a:cubicBezTo>
                  <a:cubicBezTo>
                    <a:pt x="1" y="11827"/>
                    <a:pt x="203" y="13220"/>
                    <a:pt x="596" y="14541"/>
                  </a:cubicBezTo>
                  <a:cubicBezTo>
                    <a:pt x="953" y="15756"/>
                    <a:pt x="1513" y="16982"/>
                    <a:pt x="2513" y="17768"/>
                  </a:cubicBezTo>
                  <a:cubicBezTo>
                    <a:pt x="3102" y="18230"/>
                    <a:pt x="3868" y="18511"/>
                    <a:pt x="4610" y="18511"/>
                  </a:cubicBezTo>
                  <a:cubicBezTo>
                    <a:pt x="5128" y="18511"/>
                    <a:pt x="5635" y="18374"/>
                    <a:pt x="6061" y="18065"/>
                  </a:cubicBezTo>
                  <a:cubicBezTo>
                    <a:pt x="7013" y="17387"/>
                    <a:pt x="7323" y="16077"/>
                    <a:pt x="7216" y="14898"/>
                  </a:cubicBezTo>
                  <a:cubicBezTo>
                    <a:pt x="7109" y="13720"/>
                    <a:pt x="6692" y="12601"/>
                    <a:pt x="6513" y="11446"/>
                  </a:cubicBezTo>
                  <a:cubicBezTo>
                    <a:pt x="6073" y="8648"/>
                    <a:pt x="8264" y="6886"/>
                    <a:pt x="9454" y="4600"/>
                  </a:cubicBezTo>
                  <a:cubicBezTo>
                    <a:pt x="10061" y="3433"/>
                    <a:pt x="10609" y="2123"/>
                    <a:pt x="10288" y="861"/>
                  </a:cubicBezTo>
                  <a:cubicBezTo>
                    <a:pt x="10204" y="599"/>
                    <a:pt x="10085" y="313"/>
                    <a:pt x="9847" y="147"/>
                  </a:cubicBezTo>
                  <a:cubicBezTo>
                    <a:pt x="9706" y="44"/>
                    <a:pt x="9534" y="0"/>
                    <a:pt x="9358"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11730325" y="3806850"/>
              <a:ext cx="33050" cy="16400"/>
            </a:xfrm>
            <a:custGeom>
              <a:avLst/>
              <a:gdLst/>
              <a:ahLst/>
              <a:cxnLst/>
              <a:rect l="l" t="t" r="r" b="b"/>
              <a:pathLst>
                <a:path w="1322" h="656" extrusionOk="0">
                  <a:moveTo>
                    <a:pt x="123" y="1"/>
                  </a:moveTo>
                  <a:cubicBezTo>
                    <a:pt x="84" y="1"/>
                    <a:pt x="49" y="19"/>
                    <a:pt x="24" y="60"/>
                  </a:cubicBezTo>
                  <a:cubicBezTo>
                    <a:pt x="0" y="119"/>
                    <a:pt x="12" y="179"/>
                    <a:pt x="72" y="215"/>
                  </a:cubicBezTo>
                  <a:cubicBezTo>
                    <a:pt x="417" y="393"/>
                    <a:pt x="786" y="536"/>
                    <a:pt x="1155" y="655"/>
                  </a:cubicBezTo>
                  <a:lnTo>
                    <a:pt x="1191" y="655"/>
                  </a:lnTo>
                  <a:cubicBezTo>
                    <a:pt x="1239" y="655"/>
                    <a:pt x="1274" y="631"/>
                    <a:pt x="1310" y="584"/>
                  </a:cubicBezTo>
                  <a:cubicBezTo>
                    <a:pt x="1322" y="536"/>
                    <a:pt x="1286" y="465"/>
                    <a:pt x="1227" y="453"/>
                  </a:cubicBezTo>
                  <a:cubicBezTo>
                    <a:pt x="870" y="346"/>
                    <a:pt x="524" y="191"/>
                    <a:pt x="179" y="12"/>
                  </a:cubicBezTo>
                  <a:cubicBezTo>
                    <a:pt x="160" y="5"/>
                    <a:pt x="141" y="1"/>
                    <a:pt x="12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11718725" y="3824475"/>
              <a:ext cx="33950" cy="19300"/>
            </a:xfrm>
            <a:custGeom>
              <a:avLst/>
              <a:gdLst/>
              <a:ahLst/>
              <a:cxnLst/>
              <a:rect l="l" t="t" r="r" b="b"/>
              <a:pathLst>
                <a:path w="1358" h="772" extrusionOk="0">
                  <a:moveTo>
                    <a:pt x="138" y="1"/>
                  </a:moveTo>
                  <a:cubicBezTo>
                    <a:pt x="98" y="1"/>
                    <a:pt x="62" y="17"/>
                    <a:pt x="48" y="46"/>
                  </a:cubicBezTo>
                  <a:cubicBezTo>
                    <a:pt x="0" y="105"/>
                    <a:pt x="12" y="176"/>
                    <a:pt x="60" y="200"/>
                  </a:cubicBezTo>
                  <a:cubicBezTo>
                    <a:pt x="405" y="462"/>
                    <a:pt x="786" y="653"/>
                    <a:pt x="1191" y="772"/>
                  </a:cubicBezTo>
                  <a:lnTo>
                    <a:pt x="1226" y="772"/>
                  </a:lnTo>
                  <a:cubicBezTo>
                    <a:pt x="1262" y="772"/>
                    <a:pt x="1310" y="736"/>
                    <a:pt x="1345" y="677"/>
                  </a:cubicBezTo>
                  <a:cubicBezTo>
                    <a:pt x="1357" y="617"/>
                    <a:pt x="1322" y="557"/>
                    <a:pt x="1262" y="546"/>
                  </a:cubicBezTo>
                  <a:cubicBezTo>
                    <a:pt x="881" y="438"/>
                    <a:pt x="524" y="260"/>
                    <a:pt x="214" y="22"/>
                  </a:cubicBezTo>
                  <a:cubicBezTo>
                    <a:pt x="191" y="8"/>
                    <a:pt x="164" y="1"/>
                    <a:pt x="138"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11771700" y="3736050"/>
              <a:ext cx="42300" cy="60700"/>
            </a:xfrm>
            <a:custGeom>
              <a:avLst/>
              <a:gdLst/>
              <a:ahLst/>
              <a:cxnLst/>
              <a:rect l="l" t="t" r="r" b="b"/>
              <a:pathLst>
                <a:path w="1692" h="2428" extrusionOk="0">
                  <a:moveTo>
                    <a:pt x="1252" y="0"/>
                  </a:moveTo>
                  <a:cubicBezTo>
                    <a:pt x="1105" y="0"/>
                    <a:pt x="944" y="67"/>
                    <a:pt x="810" y="201"/>
                  </a:cubicBezTo>
                  <a:cubicBezTo>
                    <a:pt x="774" y="249"/>
                    <a:pt x="739" y="284"/>
                    <a:pt x="691" y="332"/>
                  </a:cubicBezTo>
                  <a:cubicBezTo>
                    <a:pt x="620" y="427"/>
                    <a:pt x="560" y="499"/>
                    <a:pt x="477" y="546"/>
                  </a:cubicBezTo>
                  <a:cubicBezTo>
                    <a:pt x="417" y="570"/>
                    <a:pt x="393" y="630"/>
                    <a:pt x="429" y="689"/>
                  </a:cubicBezTo>
                  <a:cubicBezTo>
                    <a:pt x="445" y="730"/>
                    <a:pt x="478" y="748"/>
                    <a:pt x="516" y="748"/>
                  </a:cubicBezTo>
                  <a:cubicBezTo>
                    <a:pt x="534" y="748"/>
                    <a:pt x="553" y="744"/>
                    <a:pt x="572" y="737"/>
                  </a:cubicBezTo>
                  <a:cubicBezTo>
                    <a:pt x="691" y="677"/>
                    <a:pt x="786" y="570"/>
                    <a:pt x="858" y="475"/>
                  </a:cubicBezTo>
                  <a:cubicBezTo>
                    <a:pt x="893" y="439"/>
                    <a:pt x="917" y="392"/>
                    <a:pt x="965" y="356"/>
                  </a:cubicBezTo>
                  <a:cubicBezTo>
                    <a:pt x="1031" y="299"/>
                    <a:pt x="1143" y="235"/>
                    <a:pt x="1239" y="235"/>
                  </a:cubicBezTo>
                  <a:cubicBezTo>
                    <a:pt x="1264" y="235"/>
                    <a:pt x="1288" y="239"/>
                    <a:pt x="1310" y="249"/>
                  </a:cubicBezTo>
                  <a:cubicBezTo>
                    <a:pt x="1370" y="273"/>
                    <a:pt x="1429" y="356"/>
                    <a:pt x="1441" y="451"/>
                  </a:cubicBezTo>
                  <a:cubicBezTo>
                    <a:pt x="1453" y="558"/>
                    <a:pt x="1441" y="677"/>
                    <a:pt x="1429" y="785"/>
                  </a:cubicBezTo>
                  <a:lnTo>
                    <a:pt x="1310" y="1570"/>
                  </a:lnTo>
                  <a:cubicBezTo>
                    <a:pt x="1274" y="1737"/>
                    <a:pt x="1251" y="1916"/>
                    <a:pt x="1155" y="2035"/>
                  </a:cubicBezTo>
                  <a:cubicBezTo>
                    <a:pt x="1062" y="2149"/>
                    <a:pt x="905" y="2218"/>
                    <a:pt x="740" y="2218"/>
                  </a:cubicBezTo>
                  <a:cubicBezTo>
                    <a:pt x="716" y="2218"/>
                    <a:pt x="692" y="2216"/>
                    <a:pt x="667" y="2213"/>
                  </a:cubicBezTo>
                  <a:cubicBezTo>
                    <a:pt x="489" y="2178"/>
                    <a:pt x="322" y="2059"/>
                    <a:pt x="215" y="1880"/>
                  </a:cubicBezTo>
                  <a:cubicBezTo>
                    <a:pt x="198" y="1839"/>
                    <a:pt x="165" y="1821"/>
                    <a:pt x="127" y="1821"/>
                  </a:cubicBezTo>
                  <a:cubicBezTo>
                    <a:pt x="110" y="1821"/>
                    <a:pt x="91" y="1825"/>
                    <a:pt x="72" y="1832"/>
                  </a:cubicBezTo>
                  <a:cubicBezTo>
                    <a:pt x="12" y="1868"/>
                    <a:pt x="0" y="1928"/>
                    <a:pt x="24" y="1987"/>
                  </a:cubicBezTo>
                  <a:cubicBezTo>
                    <a:pt x="155" y="2213"/>
                    <a:pt x="393" y="2368"/>
                    <a:pt x="631" y="2416"/>
                  </a:cubicBezTo>
                  <a:cubicBezTo>
                    <a:pt x="679" y="2428"/>
                    <a:pt x="715" y="2428"/>
                    <a:pt x="750" y="2428"/>
                  </a:cubicBezTo>
                  <a:cubicBezTo>
                    <a:pt x="977" y="2428"/>
                    <a:pt x="1215" y="2332"/>
                    <a:pt x="1334" y="2130"/>
                  </a:cubicBezTo>
                  <a:cubicBezTo>
                    <a:pt x="1465" y="1975"/>
                    <a:pt x="1501" y="1761"/>
                    <a:pt x="1524" y="1582"/>
                  </a:cubicBezTo>
                  <a:lnTo>
                    <a:pt x="1643" y="796"/>
                  </a:lnTo>
                  <a:cubicBezTo>
                    <a:pt x="1667" y="677"/>
                    <a:pt x="1691" y="523"/>
                    <a:pt x="1667" y="392"/>
                  </a:cubicBezTo>
                  <a:cubicBezTo>
                    <a:pt x="1632" y="213"/>
                    <a:pt x="1524" y="82"/>
                    <a:pt x="1393" y="23"/>
                  </a:cubicBezTo>
                  <a:cubicBezTo>
                    <a:pt x="1349" y="8"/>
                    <a:pt x="1301" y="0"/>
                    <a:pt x="125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2434600" y="3240350"/>
              <a:ext cx="69650" cy="68300"/>
            </a:xfrm>
            <a:custGeom>
              <a:avLst/>
              <a:gdLst/>
              <a:ahLst/>
              <a:cxnLst/>
              <a:rect l="l" t="t" r="r" b="b"/>
              <a:pathLst>
                <a:path w="2786" h="2732" extrusionOk="0">
                  <a:moveTo>
                    <a:pt x="1232" y="1"/>
                  </a:moveTo>
                  <a:cubicBezTo>
                    <a:pt x="1180" y="1"/>
                    <a:pt x="1124" y="34"/>
                    <a:pt x="1107" y="86"/>
                  </a:cubicBezTo>
                  <a:lnTo>
                    <a:pt x="47" y="2527"/>
                  </a:lnTo>
                  <a:cubicBezTo>
                    <a:pt x="1" y="2629"/>
                    <a:pt x="92" y="2732"/>
                    <a:pt x="192" y="2732"/>
                  </a:cubicBezTo>
                  <a:cubicBezTo>
                    <a:pt x="219" y="2732"/>
                    <a:pt x="247" y="2724"/>
                    <a:pt x="273" y="2706"/>
                  </a:cubicBezTo>
                  <a:lnTo>
                    <a:pt x="2690" y="765"/>
                  </a:lnTo>
                  <a:cubicBezTo>
                    <a:pt x="2786" y="693"/>
                    <a:pt x="2750" y="562"/>
                    <a:pt x="2655" y="515"/>
                  </a:cubicBezTo>
                  <a:lnTo>
                    <a:pt x="1285" y="15"/>
                  </a:lnTo>
                  <a:cubicBezTo>
                    <a:pt x="1270" y="5"/>
                    <a:pt x="1251" y="1"/>
                    <a:pt x="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2457900" y="3286200"/>
              <a:ext cx="125825" cy="60200"/>
            </a:xfrm>
            <a:custGeom>
              <a:avLst/>
              <a:gdLst/>
              <a:ahLst/>
              <a:cxnLst/>
              <a:rect l="l" t="t" r="r" b="b"/>
              <a:pathLst>
                <a:path w="5033" h="2408" extrusionOk="0">
                  <a:moveTo>
                    <a:pt x="3603" y="1"/>
                  </a:moveTo>
                  <a:cubicBezTo>
                    <a:pt x="3558" y="1"/>
                    <a:pt x="3513" y="13"/>
                    <a:pt x="3473" y="38"/>
                  </a:cubicBezTo>
                  <a:lnTo>
                    <a:pt x="187" y="2015"/>
                  </a:lnTo>
                  <a:cubicBezTo>
                    <a:pt x="0" y="2131"/>
                    <a:pt x="76" y="2408"/>
                    <a:pt x="292" y="2408"/>
                  </a:cubicBezTo>
                  <a:cubicBezTo>
                    <a:pt x="297" y="2408"/>
                    <a:pt x="301" y="2408"/>
                    <a:pt x="306" y="2407"/>
                  </a:cubicBezTo>
                  <a:lnTo>
                    <a:pt x="4783" y="2146"/>
                  </a:lnTo>
                  <a:cubicBezTo>
                    <a:pt x="4949" y="2134"/>
                    <a:pt x="5033" y="1955"/>
                    <a:pt x="4949" y="1824"/>
                  </a:cubicBezTo>
                  <a:lnTo>
                    <a:pt x="3759" y="74"/>
                  </a:lnTo>
                  <a:cubicBezTo>
                    <a:pt x="3724" y="25"/>
                    <a:pt x="3665" y="1"/>
                    <a:pt x="3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2177400" y="3880450"/>
              <a:ext cx="739400" cy="546275"/>
            </a:xfrm>
            <a:custGeom>
              <a:avLst/>
              <a:gdLst/>
              <a:ahLst/>
              <a:cxnLst/>
              <a:rect l="l" t="t" r="r" b="b"/>
              <a:pathLst>
                <a:path w="29576" h="21851" extrusionOk="0">
                  <a:moveTo>
                    <a:pt x="8102" y="1"/>
                  </a:moveTo>
                  <a:cubicBezTo>
                    <a:pt x="7524" y="1"/>
                    <a:pt x="6979" y="116"/>
                    <a:pt x="6525" y="402"/>
                  </a:cubicBezTo>
                  <a:cubicBezTo>
                    <a:pt x="5894" y="795"/>
                    <a:pt x="5263" y="1438"/>
                    <a:pt x="4704" y="1926"/>
                  </a:cubicBezTo>
                  <a:cubicBezTo>
                    <a:pt x="4680" y="1938"/>
                    <a:pt x="4668" y="1974"/>
                    <a:pt x="4632" y="1986"/>
                  </a:cubicBezTo>
                  <a:cubicBezTo>
                    <a:pt x="4227" y="2164"/>
                    <a:pt x="3858" y="2390"/>
                    <a:pt x="3537" y="2652"/>
                  </a:cubicBezTo>
                  <a:cubicBezTo>
                    <a:pt x="3537" y="2652"/>
                    <a:pt x="1" y="4855"/>
                    <a:pt x="1548" y="7605"/>
                  </a:cubicBezTo>
                  <a:cubicBezTo>
                    <a:pt x="1548" y="7605"/>
                    <a:pt x="346" y="10106"/>
                    <a:pt x="1953" y="10630"/>
                  </a:cubicBezTo>
                  <a:cubicBezTo>
                    <a:pt x="1953" y="10630"/>
                    <a:pt x="1144" y="12999"/>
                    <a:pt x="3572" y="13189"/>
                  </a:cubicBezTo>
                  <a:cubicBezTo>
                    <a:pt x="3572" y="13189"/>
                    <a:pt x="3998" y="15065"/>
                    <a:pt x="5869" y="15065"/>
                  </a:cubicBezTo>
                  <a:cubicBezTo>
                    <a:pt x="6026" y="15065"/>
                    <a:pt x="6193" y="15051"/>
                    <a:pt x="6370" y="15023"/>
                  </a:cubicBezTo>
                  <a:cubicBezTo>
                    <a:pt x="6847" y="14951"/>
                    <a:pt x="7502" y="14761"/>
                    <a:pt x="8240" y="14499"/>
                  </a:cubicBezTo>
                  <a:cubicBezTo>
                    <a:pt x="8918" y="14737"/>
                    <a:pt x="9633" y="14916"/>
                    <a:pt x="10335" y="15142"/>
                  </a:cubicBezTo>
                  <a:cubicBezTo>
                    <a:pt x="14657" y="16523"/>
                    <a:pt x="17717" y="18535"/>
                    <a:pt x="21730" y="20666"/>
                  </a:cubicBezTo>
                  <a:cubicBezTo>
                    <a:pt x="22205" y="20910"/>
                    <a:pt x="23317" y="21851"/>
                    <a:pt x="23912" y="21851"/>
                  </a:cubicBezTo>
                  <a:cubicBezTo>
                    <a:pt x="23957" y="21851"/>
                    <a:pt x="24000" y="21845"/>
                    <a:pt x="24039" y="21833"/>
                  </a:cubicBezTo>
                  <a:cubicBezTo>
                    <a:pt x="24504" y="21702"/>
                    <a:pt x="24849" y="21297"/>
                    <a:pt x="25147" y="20928"/>
                  </a:cubicBezTo>
                  <a:cubicBezTo>
                    <a:pt x="26361" y="19381"/>
                    <a:pt x="27552" y="17785"/>
                    <a:pt x="28349" y="15999"/>
                  </a:cubicBezTo>
                  <a:cubicBezTo>
                    <a:pt x="29159" y="14213"/>
                    <a:pt x="29576" y="12177"/>
                    <a:pt x="29171" y="10260"/>
                  </a:cubicBezTo>
                  <a:cubicBezTo>
                    <a:pt x="24373" y="9832"/>
                    <a:pt x="20587" y="7570"/>
                    <a:pt x="16991" y="4926"/>
                  </a:cubicBezTo>
                  <a:cubicBezTo>
                    <a:pt x="15336" y="3724"/>
                    <a:pt x="13859" y="2271"/>
                    <a:pt x="12074" y="1235"/>
                  </a:cubicBezTo>
                  <a:cubicBezTo>
                    <a:pt x="11089" y="672"/>
                    <a:pt x="9497" y="1"/>
                    <a:pt x="8102"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2639675" y="4077425"/>
              <a:ext cx="142600" cy="47050"/>
            </a:xfrm>
            <a:custGeom>
              <a:avLst/>
              <a:gdLst/>
              <a:ahLst/>
              <a:cxnLst/>
              <a:rect l="l" t="t" r="r" b="b"/>
              <a:pathLst>
                <a:path w="5704" h="1882" extrusionOk="0">
                  <a:moveTo>
                    <a:pt x="123" y="1"/>
                  </a:moveTo>
                  <a:cubicBezTo>
                    <a:pt x="84" y="1"/>
                    <a:pt x="48" y="19"/>
                    <a:pt x="24" y="60"/>
                  </a:cubicBezTo>
                  <a:cubicBezTo>
                    <a:pt x="0" y="119"/>
                    <a:pt x="12" y="179"/>
                    <a:pt x="71" y="203"/>
                  </a:cubicBezTo>
                  <a:cubicBezTo>
                    <a:pt x="1750" y="1155"/>
                    <a:pt x="3655" y="1738"/>
                    <a:pt x="5584" y="1881"/>
                  </a:cubicBezTo>
                  <a:lnTo>
                    <a:pt x="5608" y="1881"/>
                  </a:lnTo>
                  <a:cubicBezTo>
                    <a:pt x="5655" y="1869"/>
                    <a:pt x="5691" y="1846"/>
                    <a:pt x="5691" y="1786"/>
                  </a:cubicBezTo>
                  <a:cubicBezTo>
                    <a:pt x="5703" y="1727"/>
                    <a:pt x="5655" y="1679"/>
                    <a:pt x="5596" y="1667"/>
                  </a:cubicBezTo>
                  <a:cubicBezTo>
                    <a:pt x="3703" y="1512"/>
                    <a:pt x="1822" y="953"/>
                    <a:pt x="179" y="12"/>
                  </a:cubicBezTo>
                  <a:cubicBezTo>
                    <a:pt x="160" y="5"/>
                    <a:pt x="141" y="1"/>
                    <a:pt x="12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2695325" y="4140000"/>
              <a:ext cx="64625" cy="14775"/>
            </a:xfrm>
            <a:custGeom>
              <a:avLst/>
              <a:gdLst/>
              <a:ahLst/>
              <a:cxnLst/>
              <a:rect l="l" t="t" r="r" b="b"/>
              <a:pathLst>
                <a:path w="2585" h="591" extrusionOk="0">
                  <a:moveTo>
                    <a:pt x="134" y="0"/>
                  </a:moveTo>
                  <a:cubicBezTo>
                    <a:pt x="91" y="0"/>
                    <a:pt x="54" y="25"/>
                    <a:pt x="36" y="69"/>
                  </a:cubicBezTo>
                  <a:cubicBezTo>
                    <a:pt x="0" y="128"/>
                    <a:pt x="36" y="188"/>
                    <a:pt x="96" y="224"/>
                  </a:cubicBezTo>
                  <a:cubicBezTo>
                    <a:pt x="646" y="463"/>
                    <a:pt x="1262" y="590"/>
                    <a:pt x="1865" y="590"/>
                  </a:cubicBezTo>
                  <a:cubicBezTo>
                    <a:pt x="2072" y="590"/>
                    <a:pt x="2277" y="576"/>
                    <a:pt x="2477" y="545"/>
                  </a:cubicBezTo>
                  <a:cubicBezTo>
                    <a:pt x="2537" y="533"/>
                    <a:pt x="2584" y="474"/>
                    <a:pt x="2560" y="426"/>
                  </a:cubicBezTo>
                  <a:cubicBezTo>
                    <a:pt x="2550" y="351"/>
                    <a:pt x="2510" y="305"/>
                    <a:pt x="2459" y="305"/>
                  </a:cubicBezTo>
                  <a:cubicBezTo>
                    <a:pt x="2453" y="305"/>
                    <a:pt x="2447" y="306"/>
                    <a:pt x="2441" y="307"/>
                  </a:cubicBezTo>
                  <a:cubicBezTo>
                    <a:pt x="2241" y="339"/>
                    <a:pt x="2037" y="354"/>
                    <a:pt x="1831" y="354"/>
                  </a:cubicBezTo>
                  <a:cubicBezTo>
                    <a:pt x="1267" y="354"/>
                    <a:pt x="694" y="236"/>
                    <a:pt x="179" y="9"/>
                  </a:cubicBezTo>
                  <a:cubicBezTo>
                    <a:pt x="164" y="3"/>
                    <a:pt x="148" y="0"/>
                    <a:pt x="13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12478625" y="4055400"/>
              <a:ext cx="86950" cy="44775"/>
            </a:xfrm>
            <a:custGeom>
              <a:avLst/>
              <a:gdLst/>
              <a:ahLst/>
              <a:cxnLst/>
              <a:rect l="l" t="t" r="r" b="b"/>
              <a:pathLst>
                <a:path w="3478" h="1791" extrusionOk="0">
                  <a:moveTo>
                    <a:pt x="3365" y="0"/>
                  </a:moveTo>
                  <a:cubicBezTo>
                    <a:pt x="3328" y="0"/>
                    <a:pt x="3291" y="16"/>
                    <a:pt x="3275" y="48"/>
                  </a:cubicBezTo>
                  <a:cubicBezTo>
                    <a:pt x="2616" y="986"/>
                    <a:pt x="1486" y="1568"/>
                    <a:pt x="346" y="1568"/>
                  </a:cubicBezTo>
                  <a:cubicBezTo>
                    <a:pt x="271" y="1568"/>
                    <a:pt x="195" y="1565"/>
                    <a:pt x="120" y="1560"/>
                  </a:cubicBezTo>
                  <a:cubicBezTo>
                    <a:pt x="60" y="1560"/>
                    <a:pt x="1" y="1607"/>
                    <a:pt x="1" y="1667"/>
                  </a:cubicBezTo>
                  <a:cubicBezTo>
                    <a:pt x="1" y="1727"/>
                    <a:pt x="36" y="1786"/>
                    <a:pt x="96" y="1786"/>
                  </a:cubicBezTo>
                  <a:cubicBezTo>
                    <a:pt x="168" y="1789"/>
                    <a:pt x="239" y="1790"/>
                    <a:pt x="310" y="1790"/>
                  </a:cubicBezTo>
                  <a:cubicBezTo>
                    <a:pt x="568" y="1790"/>
                    <a:pt x="820" y="1771"/>
                    <a:pt x="1072" y="1715"/>
                  </a:cubicBezTo>
                  <a:cubicBezTo>
                    <a:pt x="2025" y="1524"/>
                    <a:pt x="2882" y="965"/>
                    <a:pt x="3454" y="167"/>
                  </a:cubicBezTo>
                  <a:cubicBezTo>
                    <a:pt x="3477" y="119"/>
                    <a:pt x="3477" y="48"/>
                    <a:pt x="3418" y="12"/>
                  </a:cubicBezTo>
                  <a:cubicBezTo>
                    <a:pt x="3402" y="4"/>
                    <a:pt x="3383" y="0"/>
                    <a:pt x="3365"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12478625" y="4170875"/>
              <a:ext cx="30100" cy="57475"/>
            </a:xfrm>
            <a:custGeom>
              <a:avLst/>
              <a:gdLst/>
              <a:ahLst/>
              <a:cxnLst/>
              <a:rect l="l" t="t" r="r" b="b"/>
              <a:pathLst>
                <a:path w="1204" h="2299" extrusionOk="0">
                  <a:moveTo>
                    <a:pt x="1072" y="1"/>
                  </a:moveTo>
                  <a:cubicBezTo>
                    <a:pt x="1013" y="1"/>
                    <a:pt x="965" y="60"/>
                    <a:pt x="965" y="120"/>
                  </a:cubicBezTo>
                  <a:cubicBezTo>
                    <a:pt x="989" y="858"/>
                    <a:pt x="632" y="1632"/>
                    <a:pt x="60" y="2096"/>
                  </a:cubicBezTo>
                  <a:cubicBezTo>
                    <a:pt x="13" y="2132"/>
                    <a:pt x="1" y="2203"/>
                    <a:pt x="36" y="2251"/>
                  </a:cubicBezTo>
                  <a:cubicBezTo>
                    <a:pt x="72" y="2287"/>
                    <a:pt x="120" y="2299"/>
                    <a:pt x="144" y="2299"/>
                  </a:cubicBezTo>
                  <a:cubicBezTo>
                    <a:pt x="156" y="2299"/>
                    <a:pt x="179" y="2287"/>
                    <a:pt x="191" y="2275"/>
                  </a:cubicBezTo>
                  <a:cubicBezTo>
                    <a:pt x="834" y="1751"/>
                    <a:pt x="1203" y="929"/>
                    <a:pt x="1191" y="108"/>
                  </a:cubicBezTo>
                  <a:cubicBezTo>
                    <a:pt x="1191" y="36"/>
                    <a:pt x="1132" y="1"/>
                    <a:pt x="1072"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12240800" y="3633325"/>
              <a:ext cx="106875" cy="231600"/>
            </a:xfrm>
            <a:custGeom>
              <a:avLst/>
              <a:gdLst/>
              <a:ahLst/>
              <a:cxnLst/>
              <a:rect l="l" t="t" r="r" b="b"/>
              <a:pathLst>
                <a:path w="4275" h="9264" extrusionOk="0">
                  <a:moveTo>
                    <a:pt x="2168" y="0"/>
                  </a:moveTo>
                  <a:cubicBezTo>
                    <a:pt x="1322" y="274"/>
                    <a:pt x="894" y="405"/>
                    <a:pt x="1" y="691"/>
                  </a:cubicBezTo>
                  <a:cubicBezTo>
                    <a:pt x="417" y="3655"/>
                    <a:pt x="1310" y="6394"/>
                    <a:pt x="2096" y="9263"/>
                  </a:cubicBezTo>
                  <a:cubicBezTo>
                    <a:pt x="2965" y="9025"/>
                    <a:pt x="3406" y="8906"/>
                    <a:pt x="4275" y="8680"/>
                  </a:cubicBezTo>
                  <a:cubicBezTo>
                    <a:pt x="3584" y="5787"/>
                    <a:pt x="2882" y="2893"/>
                    <a:pt x="2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12149125" y="3224600"/>
              <a:ext cx="311975" cy="450175"/>
            </a:xfrm>
            <a:custGeom>
              <a:avLst/>
              <a:gdLst/>
              <a:ahLst/>
              <a:cxnLst/>
              <a:rect l="l" t="t" r="r" b="b"/>
              <a:pathLst>
                <a:path w="12479" h="18007" extrusionOk="0">
                  <a:moveTo>
                    <a:pt x="3682" y="0"/>
                  </a:moveTo>
                  <a:cubicBezTo>
                    <a:pt x="3634" y="0"/>
                    <a:pt x="3585" y="1"/>
                    <a:pt x="3537" y="2"/>
                  </a:cubicBezTo>
                  <a:cubicBezTo>
                    <a:pt x="6216" y="692"/>
                    <a:pt x="8490" y="3181"/>
                    <a:pt x="9383" y="6443"/>
                  </a:cubicBezTo>
                  <a:cubicBezTo>
                    <a:pt x="10811" y="11646"/>
                    <a:pt x="7168" y="15909"/>
                    <a:pt x="3144" y="17302"/>
                  </a:cubicBezTo>
                  <a:cubicBezTo>
                    <a:pt x="2200" y="17635"/>
                    <a:pt x="1167" y="17802"/>
                    <a:pt x="110" y="17802"/>
                  </a:cubicBezTo>
                  <a:cubicBezTo>
                    <a:pt x="74" y="17802"/>
                    <a:pt x="37" y="17802"/>
                    <a:pt x="1" y="17802"/>
                  </a:cubicBezTo>
                  <a:lnTo>
                    <a:pt x="1" y="17802"/>
                  </a:lnTo>
                  <a:cubicBezTo>
                    <a:pt x="617" y="17940"/>
                    <a:pt x="1252" y="18006"/>
                    <a:pt x="1886" y="18006"/>
                  </a:cubicBezTo>
                  <a:cubicBezTo>
                    <a:pt x="2894" y="18006"/>
                    <a:pt x="3897" y="17837"/>
                    <a:pt x="4811" y="17516"/>
                  </a:cubicBezTo>
                  <a:cubicBezTo>
                    <a:pt x="8835" y="16123"/>
                    <a:pt x="12478" y="11872"/>
                    <a:pt x="11050" y="6657"/>
                  </a:cubicBezTo>
                  <a:cubicBezTo>
                    <a:pt x="9993" y="2785"/>
                    <a:pt x="6983" y="0"/>
                    <a:pt x="3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11966650" y="3193000"/>
              <a:ext cx="529875" cy="514175"/>
            </a:xfrm>
            <a:custGeom>
              <a:avLst/>
              <a:gdLst/>
              <a:ahLst/>
              <a:cxnLst/>
              <a:rect l="l" t="t" r="r" b="b"/>
              <a:pathLst>
                <a:path w="21195" h="20567" extrusionOk="0">
                  <a:moveTo>
                    <a:pt x="10950" y="1261"/>
                  </a:moveTo>
                  <a:cubicBezTo>
                    <a:pt x="14265" y="1261"/>
                    <a:pt x="17263" y="4046"/>
                    <a:pt x="18337" y="7921"/>
                  </a:cubicBezTo>
                  <a:cubicBezTo>
                    <a:pt x="19777" y="13136"/>
                    <a:pt x="16134" y="17387"/>
                    <a:pt x="12110" y="18780"/>
                  </a:cubicBezTo>
                  <a:cubicBezTo>
                    <a:pt x="11188" y="19103"/>
                    <a:pt x="10180" y="19275"/>
                    <a:pt x="9167" y="19275"/>
                  </a:cubicBezTo>
                  <a:cubicBezTo>
                    <a:pt x="5965" y="19275"/>
                    <a:pt x="2716" y="17563"/>
                    <a:pt x="2001" y="13529"/>
                  </a:cubicBezTo>
                  <a:cubicBezTo>
                    <a:pt x="1132" y="8481"/>
                    <a:pt x="4502" y="3588"/>
                    <a:pt x="8395" y="1825"/>
                  </a:cubicBezTo>
                  <a:cubicBezTo>
                    <a:pt x="9249" y="1440"/>
                    <a:pt x="10110" y="1261"/>
                    <a:pt x="10950" y="1261"/>
                  </a:cubicBezTo>
                  <a:close/>
                  <a:moveTo>
                    <a:pt x="10766" y="1"/>
                  </a:moveTo>
                  <a:cubicBezTo>
                    <a:pt x="9916" y="1"/>
                    <a:pt x="9041" y="174"/>
                    <a:pt x="8157" y="551"/>
                  </a:cubicBezTo>
                  <a:cubicBezTo>
                    <a:pt x="3668" y="2456"/>
                    <a:pt x="1" y="8195"/>
                    <a:pt x="870" y="13732"/>
                  </a:cubicBezTo>
                  <a:cubicBezTo>
                    <a:pt x="1609" y="18366"/>
                    <a:pt x="5368" y="20567"/>
                    <a:pt x="9156" y="20567"/>
                  </a:cubicBezTo>
                  <a:cubicBezTo>
                    <a:pt x="10254" y="20567"/>
                    <a:pt x="11354" y="20382"/>
                    <a:pt x="12383" y="20018"/>
                  </a:cubicBezTo>
                  <a:cubicBezTo>
                    <a:pt x="16741" y="18470"/>
                    <a:pt x="21194" y="13886"/>
                    <a:pt x="19420" y="8100"/>
                  </a:cubicBezTo>
                  <a:cubicBezTo>
                    <a:pt x="18089" y="3696"/>
                    <a:pt x="14691" y="1"/>
                    <a:pt x="10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12265200" y="3784825"/>
              <a:ext cx="195600" cy="415325"/>
            </a:xfrm>
            <a:custGeom>
              <a:avLst/>
              <a:gdLst/>
              <a:ahLst/>
              <a:cxnLst/>
              <a:rect l="l" t="t" r="r" b="b"/>
              <a:pathLst>
                <a:path w="7824" h="16613" extrusionOk="0">
                  <a:moveTo>
                    <a:pt x="3216" y="0"/>
                  </a:moveTo>
                  <a:cubicBezTo>
                    <a:pt x="1442" y="619"/>
                    <a:pt x="1727" y="619"/>
                    <a:pt x="1" y="1274"/>
                  </a:cubicBezTo>
                  <a:cubicBezTo>
                    <a:pt x="1358" y="6013"/>
                    <a:pt x="1430" y="10918"/>
                    <a:pt x="3406" y="15478"/>
                  </a:cubicBezTo>
                  <a:cubicBezTo>
                    <a:pt x="3796" y="16187"/>
                    <a:pt x="4699" y="16612"/>
                    <a:pt x="5538" y="16612"/>
                  </a:cubicBezTo>
                  <a:cubicBezTo>
                    <a:pt x="5827" y="16612"/>
                    <a:pt x="6109" y="16562"/>
                    <a:pt x="6359" y="16455"/>
                  </a:cubicBezTo>
                  <a:cubicBezTo>
                    <a:pt x="7359" y="16038"/>
                    <a:pt x="7823" y="14740"/>
                    <a:pt x="7502" y="13669"/>
                  </a:cubicBezTo>
                  <a:cubicBezTo>
                    <a:pt x="6002" y="9097"/>
                    <a:pt x="3918" y="4787"/>
                    <a:pt x="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12243775" y="3755175"/>
              <a:ext cx="122675" cy="74025"/>
            </a:xfrm>
            <a:custGeom>
              <a:avLst/>
              <a:gdLst/>
              <a:ahLst/>
              <a:cxnLst/>
              <a:rect l="l" t="t" r="r" b="b"/>
              <a:pathLst>
                <a:path w="4907" h="2961" extrusionOk="0">
                  <a:moveTo>
                    <a:pt x="3796" y="0"/>
                  </a:moveTo>
                  <a:cubicBezTo>
                    <a:pt x="2663" y="0"/>
                    <a:pt x="1461" y="554"/>
                    <a:pt x="286" y="1246"/>
                  </a:cubicBezTo>
                  <a:cubicBezTo>
                    <a:pt x="108" y="1353"/>
                    <a:pt x="1" y="1603"/>
                    <a:pt x="48" y="1805"/>
                  </a:cubicBezTo>
                  <a:cubicBezTo>
                    <a:pt x="120" y="2079"/>
                    <a:pt x="179" y="2306"/>
                    <a:pt x="239" y="2591"/>
                  </a:cubicBezTo>
                  <a:cubicBezTo>
                    <a:pt x="285" y="2787"/>
                    <a:pt x="476" y="2961"/>
                    <a:pt x="661" y="2961"/>
                  </a:cubicBezTo>
                  <a:cubicBezTo>
                    <a:pt x="667" y="2961"/>
                    <a:pt x="673" y="2961"/>
                    <a:pt x="679" y="2960"/>
                  </a:cubicBezTo>
                  <a:cubicBezTo>
                    <a:pt x="2049" y="2841"/>
                    <a:pt x="3465" y="2306"/>
                    <a:pt x="4656" y="1805"/>
                  </a:cubicBezTo>
                  <a:cubicBezTo>
                    <a:pt x="4823" y="1722"/>
                    <a:pt x="4906" y="1520"/>
                    <a:pt x="4870" y="1305"/>
                  </a:cubicBezTo>
                  <a:cubicBezTo>
                    <a:pt x="4787" y="1020"/>
                    <a:pt x="4751" y="782"/>
                    <a:pt x="4668" y="484"/>
                  </a:cubicBezTo>
                  <a:cubicBezTo>
                    <a:pt x="4632" y="270"/>
                    <a:pt x="4430" y="55"/>
                    <a:pt x="4251" y="31"/>
                  </a:cubicBezTo>
                  <a:cubicBezTo>
                    <a:pt x="4101" y="10"/>
                    <a:pt x="3949" y="0"/>
                    <a:pt x="3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12175025" y="3826425"/>
              <a:ext cx="409900" cy="220450"/>
            </a:xfrm>
            <a:custGeom>
              <a:avLst/>
              <a:gdLst/>
              <a:ahLst/>
              <a:cxnLst/>
              <a:rect l="l" t="t" r="r" b="b"/>
              <a:pathLst>
                <a:path w="16396" h="8818" extrusionOk="0">
                  <a:moveTo>
                    <a:pt x="834" y="0"/>
                  </a:moveTo>
                  <a:cubicBezTo>
                    <a:pt x="721" y="0"/>
                    <a:pt x="620" y="19"/>
                    <a:pt x="536" y="63"/>
                  </a:cubicBezTo>
                  <a:cubicBezTo>
                    <a:pt x="0" y="349"/>
                    <a:pt x="238" y="1182"/>
                    <a:pt x="369" y="1646"/>
                  </a:cubicBezTo>
                  <a:cubicBezTo>
                    <a:pt x="608" y="2492"/>
                    <a:pt x="1108" y="3254"/>
                    <a:pt x="1846" y="3742"/>
                  </a:cubicBezTo>
                  <a:cubicBezTo>
                    <a:pt x="3596" y="4920"/>
                    <a:pt x="6096" y="4409"/>
                    <a:pt x="7835" y="5599"/>
                  </a:cubicBezTo>
                  <a:cubicBezTo>
                    <a:pt x="8478" y="6040"/>
                    <a:pt x="8966" y="6659"/>
                    <a:pt x="9549" y="7183"/>
                  </a:cubicBezTo>
                  <a:cubicBezTo>
                    <a:pt x="10725" y="8230"/>
                    <a:pt x="12294" y="8818"/>
                    <a:pt x="13868" y="8818"/>
                  </a:cubicBezTo>
                  <a:cubicBezTo>
                    <a:pt x="14192" y="8818"/>
                    <a:pt x="14515" y="8793"/>
                    <a:pt x="14836" y="8742"/>
                  </a:cubicBezTo>
                  <a:cubicBezTo>
                    <a:pt x="15443" y="8659"/>
                    <a:pt x="16110" y="8385"/>
                    <a:pt x="16276" y="7790"/>
                  </a:cubicBezTo>
                  <a:cubicBezTo>
                    <a:pt x="16395" y="7349"/>
                    <a:pt x="16193" y="6885"/>
                    <a:pt x="15967" y="6468"/>
                  </a:cubicBezTo>
                  <a:cubicBezTo>
                    <a:pt x="15145" y="4944"/>
                    <a:pt x="14205" y="3420"/>
                    <a:pt x="12740" y="2539"/>
                  </a:cubicBezTo>
                  <a:cubicBezTo>
                    <a:pt x="11633" y="1884"/>
                    <a:pt x="10323" y="1646"/>
                    <a:pt x="9061" y="1420"/>
                  </a:cubicBezTo>
                  <a:cubicBezTo>
                    <a:pt x="8543" y="1329"/>
                    <a:pt x="8105" y="1306"/>
                    <a:pt x="7683" y="1306"/>
                  </a:cubicBezTo>
                  <a:cubicBezTo>
                    <a:pt x="7260" y="1306"/>
                    <a:pt x="6852" y="1329"/>
                    <a:pt x="6397" y="1329"/>
                  </a:cubicBezTo>
                  <a:cubicBezTo>
                    <a:pt x="5595" y="1329"/>
                    <a:pt x="4643" y="1257"/>
                    <a:pt x="3191" y="860"/>
                  </a:cubicBezTo>
                  <a:cubicBezTo>
                    <a:pt x="2659" y="707"/>
                    <a:pt x="1521" y="0"/>
                    <a:pt x="83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12198825" y="3844050"/>
              <a:ext cx="60450" cy="38675"/>
            </a:xfrm>
            <a:custGeom>
              <a:avLst/>
              <a:gdLst/>
              <a:ahLst/>
              <a:cxnLst/>
              <a:rect l="l" t="t" r="r" b="b"/>
              <a:pathLst>
                <a:path w="2418" h="1547" extrusionOk="0">
                  <a:moveTo>
                    <a:pt x="96" y="1"/>
                  </a:moveTo>
                  <a:cubicBezTo>
                    <a:pt x="37" y="1"/>
                    <a:pt x="1" y="60"/>
                    <a:pt x="1" y="120"/>
                  </a:cubicBezTo>
                  <a:cubicBezTo>
                    <a:pt x="37" y="489"/>
                    <a:pt x="299" y="858"/>
                    <a:pt x="680" y="1120"/>
                  </a:cubicBezTo>
                  <a:cubicBezTo>
                    <a:pt x="1013" y="1310"/>
                    <a:pt x="1382" y="1418"/>
                    <a:pt x="1799" y="1525"/>
                  </a:cubicBezTo>
                  <a:cubicBezTo>
                    <a:pt x="1840" y="1533"/>
                    <a:pt x="1915" y="1547"/>
                    <a:pt x="1997" y="1547"/>
                  </a:cubicBezTo>
                  <a:cubicBezTo>
                    <a:pt x="2033" y="1547"/>
                    <a:pt x="2071" y="1544"/>
                    <a:pt x="2108" y="1537"/>
                  </a:cubicBezTo>
                  <a:cubicBezTo>
                    <a:pt x="2168" y="1525"/>
                    <a:pt x="2239" y="1489"/>
                    <a:pt x="2287" y="1453"/>
                  </a:cubicBezTo>
                  <a:cubicBezTo>
                    <a:pt x="2418" y="1287"/>
                    <a:pt x="2323" y="1060"/>
                    <a:pt x="2275" y="965"/>
                  </a:cubicBezTo>
                  <a:cubicBezTo>
                    <a:pt x="2248" y="921"/>
                    <a:pt x="2209" y="896"/>
                    <a:pt x="2166" y="896"/>
                  </a:cubicBezTo>
                  <a:cubicBezTo>
                    <a:pt x="2151" y="896"/>
                    <a:pt x="2136" y="899"/>
                    <a:pt x="2120" y="906"/>
                  </a:cubicBezTo>
                  <a:cubicBezTo>
                    <a:pt x="2061" y="941"/>
                    <a:pt x="2037" y="1001"/>
                    <a:pt x="2061" y="1060"/>
                  </a:cubicBezTo>
                  <a:cubicBezTo>
                    <a:pt x="2120" y="1191"/>
                    <a:pt x="2144" y="1263"/>
                    <a:pt x="2108" y="1310"/>
                  </a:cubicBezTo>
                  <a:cubicBezTo>
                    <a:pt x="2096" y="1336"/>
                    <a:pt x="2062" y="1348"/>
                    <a:pt x="2012" y="1348"/>
                  </a:cubicBezTo>
                  <a:cubicBezTo>
                    <a:pt x="1969" y="1348"/>
                    <a:pt x="1913" y="1339"/>
                    <a:pt x="1846" y="1322"/>
                  </a:cubicBezTo>
                  <a:cubicBezTo>
                    <a:pt x="1453" y="1227"/>
                    <a:pt x="1096" y="1132"/>
                    <a:pt x="799" y="941"/>
                  </a:cubicBezTo>
                  <a:cubicBezTo>
                    <a:pt x="453" y="727"/>
                    <a:pt x="251" y="417"/>
                    <a:pt x="215" y="108"/>
                  </a:cubicBezTo>
                  <a:cubicBezTo>
                    <a:pt x="215" y="48"/>
                    <a:pt x="156" y="1"/>
                    <a:pt x="96"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12202700" y="3979975"/>
              <a:ext cx="166725" cy="90675"/>
            </a:xfrm>
            <a:custGeom>
              <a:avLst/>
              <a:gdLst/>
              <a:ahLst/>
              <a:cxnLst/>
              <a:rect l="l" t="t" r="r" b="b"/>
              <a:pathLst>
                <a:path w="6669" h="3627" extrusionOk="0">
                  <a:moveTo>
                    <a:pt x="5772" y="0"/>
                  </a:moveTo>
                  <a:cubicBezTo>
                    <a:pt x="5553" y="0"/>
                    <a:pt x="5323" y="58"/>
                    <a:pt x="5108" y="148"/>
                  </a:cubicBezTo>
                  <a:cubicBezTo>
                    <a:pt x="4739" y="291"/>
                    <a:pt x="4418" y="517"/>
                    <a:pt x="4096" y="707"/>
                  </a:cubicBezTo>
                  <a:cubicBezTo>
                    <a:pt x="3156" y="1267"/>
                    <a:pt x="1644" y="1279"/>
                    <a:pt x="870" y="2005"/>
                  </a:cubicBezTo>
                  <a:cubicBezTo>
                    <a:pt x="1" y="2827"/>
                    <a:pt x="1370" y="3601"/>
                    <a:pt x="2191" y="3624"/>
                  </a:cubicBezTo>
                  <a:cubicBezTo>
                    <a:pt x="2228" y="3626"/>
                    <a:pt x="2265" y="3627"/>
                    <a:pt x="2302" y="3627"/>
                  </a:cubicBezTo>
                  <a:cubicBezTo>
                    <a:pt x="2802" y="3627"/>
                    <a:pt x="3310" y="3480"/>
                    <a:pt x="3787" y="3303"/>
                  </a:cubicBezTo>
                  <a:cubicBezTo>
                    <a:pt x="4561" y="3005"/>
                    <a:pt x="5275" y="2553"/>
                    <a:pt x="5870" y="2017"/>
                  </a:cubicBezTo>
                  <a:cubicBezTo>
                    <a:pt x="6180" y="1743"/>
                    <a:pt x="6466" y="1422"/>
                    <a:pt x="6573" y="1053"/>
                  </a:cubicBezTo>
                  <a:cubicBezTo>
                    <a:pt x="6668" y="695"/>
                    <a:pt x="6573" y="279"/>
                    <a:pt x="6216" y="100"/>
                  </a:cubicBezTo>
                  <a:cubicBezTo>
                    <a:pt x="6081" y="30"/>
                    <a:pt x="5929" y="0"/>
                    <a:pt x="577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12317300" y="3989425"/>
              <a:ext cx="42900" cy="38600"/>
            </a:xfrm>
            <a:custGeom>
              <a:avLst/>
              <a:gdLst/>
              <a:ahLst/>
              <a:cxnLst/>
              <a:rect l="l" t="t" r="r" b="b"/>
              <a:pathLst>
                <a:path w="1716" h="1544" extrusionOk="0">
                  <a:moveTo>
                    <a:pt x="1253" y="1"/>
                  </a:moveTo>
                  <a:cubicBezTo>
                    <a:pt x="1229" y="1"/>
                    <a:pt x="1204" y="3"/>
                    <a:pt x="1179" y="8"/>
                  </a:cubicBezTo>
                  <a:cubicBezTo>
                    <a:pt x="1024" y="20"/>
                    <a:pt x="894" y="91"/>
                    <a:pt x="774" y="175"/>
                  </a:cubicBezTo>
                  <a:cubicBezTo>
                    <a:pt x="715" y="198"/>
                    <a:pt x="703" y="258"/>
                    <a:pt x="727" y="317"/>
                  </a:cubicBezTo>
                  <a:cubicBezTo>
                    <a:pt x="751" y="358"/>
                    <a:pt x="787" y="377"/>
                    <a:pt x="826" y="377"/>
                  </a:cubicBezTo>
                  <a:cubicBezTo>
                    <a:pt x="844" y="377"/>
                    <a:pt x="863" y="373"/>
                    <a:pt x="882" y="365"/>
                  </a:cubicBezTo>
                  <a:cubicBezTo>
                    <a:pt x="989" y="305"/>
                    <a:pt x="1096" y="246"/>
                    <a:pt x="1191" y="234"/>
                  </a:cubicBezTo>
                  <a:cubicBezTo>
                    <a:pt x="1211" y="229"/>
                    <a:pt x="1231" y="227"/>
                    <a:pt x="1252" y="227"/>
                  </a:cubicBezTo>
                  <a:cubicBezTo>
                    <a:pt x="1328" y="227"/>
                    <a:pt x="1399" y="261"/>
                    <a:pt x="1417" y="317"/>
                  </a:cubicBezTo>
                  <a:cubicBezTo>
                    <a:pt x="1465" y="389"/>
                    <a:pt x="1417" y="508"/>
                    <a:pt x="1358" y="615"/>
                  </a:cubicBezTo>
                  <a:cubicBezTo>
                    <a:pt x="1263" y="794"/>
                    <a:pt x="1167" y="972"/>
                    <a:pt x="1024" y="1103"/>
                  </a:cubicBezTo>
                  <a:cubicBezTo>
                    <a:pt x="903" y="1247"/>
                    <a:pt x="730" y="1319"/>
                    <a:pt x="591" y="1319"/>
                  </a:cubicBezTo>
                  <a:cubicBezTo>
                    <a:pt x="581" y="1319"/>
                    <a:pt x="570" y="1318"/>
                    <a:pt x="560" y="1318"/>
                  </a:cubicBezTo>
                  <a:cubicBezTo>
                    <a:pt x="405" y="1306"/>
                    <a:pt x="239" y="1187"/>
                    <a:pt x="227" y="1020"/>
                  </a:cubicBezTo>
                  <a:cubicBezTo>
                    <a:pt x="227" y="960"/>
                    <a:pt x="167" y="913"/>
                    <a:pt x="108" y="913"/>
                  </a:cubicBezTo>
                  <a:cubicBezTo>
                    <a:pt x="48" y="913"/>
                    <a:pt x="1" y="972"/>
                    <a:pt x="1" y="1032"/>
                  </a:cubicBezTo>
                  <a:cubicBezTo>
                    <a:pt x="24" y="1282"/>
                    <a:pt x="239" y="1508"/>
                    <a:pt x="524" y="1544"/>
                  </a:cubicBezTo>
                  <a:cubicBezTo>
                    <a:pt x="584" y="1544"/>
                    <a:pt x="655" y="1544"/>
                    <a:pt x="715" y="1520"/>
                  </a:cubicBezTo>
                  <a:cubicBezTo>
                    <a:pt x="882" y="1496"/>
                    <a:pt x="1048" y="1401"/>
                    <a:pt x="1191" y="1270"/>
                  </a:cubicBezTo>
                  <a:cubicBezTo>
                    <a:pt x="1358" y="1127"/>
                    <a:pt x="1477" y="913"/>
                    <a:pt x="1560" y="722"/>
                  </a:cubicBezTo>
                  <a:cubicBezTo>
                    <a:pt x="1608" y="627"/>
                    <a:pt x="1715" y="425"/>
                    <a:pt x="1620" y="234"/>
                  </a:cubicBezTo>
                  <a:cubicBezTo>
                    <a:pt x="1558" y="99"/>
                    <a:pt x="1415" y="1"/>
                    <a:pt x="125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12260750" y="4023850"/>
              <a:ext cx="18475" cy="32450"/>
            </a:xfrm>
            <a:custGeom>
              <a:avLst/>
              <a:gdLst/>
              <a:ahLst/>
              <a:cxnLst/>
              <a:rect l="l" t="t" r="r" b="b"/>
              <a:pathLst>
                <a:path w="739" h="1298" extrusionOk="0">
                  <a:moveTo>
                    <a:pt x="167" y="0"/>
                  </a:moveTo>
                  <a:cubicBezTo>
                    <a:pt x="108" y="0"/>
                    <a:pt x="48" y="48"/>
                    <a:pt x="48" y="107"/>
                  </a:cubicBezTo>
                  <a:cubicBezTo>
                    <a:pt x="0" y="536"/>
                    <a:pt x="179" y="976"/>
                    <a:pt x="524" y="1262"/>
                  </a:cubicBezTo>
                  <a:cubicBezTo>
                    <a:pt x="560" y="1298"/>
                    <a:pt x="584" y="1298"/>
                    <a:pt x="619" y="1298"/>
                  </a:cubicBezTo>
                  <a:cubicBezTo>
                    <a:pt x="643" y="1274"/>
                    <a:pt x="655" y="1274"/>
                    <a:pt x="691" y="1250"/>
                  </a:cubicBezTo>
                  <a:cubicBezTo>
                    <a:pt x="739" y="1191"/>
                    <a:pt x="715" y="1131"/>
                    <a:pt x="679" y="1084"/>
                  </a:cubicBezTo>
                  <a:cubicBezTo>
                    <a:pt x="393" y="857"/>
                    <a:pt x="238" y="476"/>
                    <a:pt x="274" y="119"/>
                  </a:cubicBezTo>
                  <a:cubicBezTo>
                    <a:pt x="274" y="60"/>
                    <a:pt x="227" y="0"/>
                    <a:pt x="167"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2219075" y="4036400"/>
              <a:ext cx="164625" cy="98975"/>
            </a:xfrm>
            <a:custGeom>
              <a:avLst/>
              <a:gdLst/>
              <a:ahLst/>
              <a:cxnLst/>
              <a:rect l="l" t="t" r="r" b="b"/>
              <a:pathLst>
                <a:path w="6585" h="3959" extrusionOk="0">
                  <a:moveTo>
                    <a:pt x="6013" y="1"/>
                  </a:moveTo>
                  <a:cubicBezTo>
                    <a:pt x="5792" y="1"/>
                    <a:pt x="5581" y="146"/>
                    <a:pt x="5394" y="284"/>
                  </a:cubicBezTo>
                  <a:cubicBezTo>
                    <a:pt x="4846" y="653"/>
                    <a:pt x="4215" y="927"/>
                    <a:pt x="3608" y="1117"/>
                  </a:cubicBezTo>
                  <a:cubicBezTo>
                    <a:pt x="3025" y="1296"/>
                    <a:pt x="2441" y="1415"/>
                    <a:pt x="1846" y="1522"/>
                  </a:cubicBezTo>
                  <a:cubicBezTo>
                    <a:pt x="1429" y="1594"/>
                    <a:pt x="929" y="1582"/>
                    <a:pt x="536" y="1748"/>
                  </a:cubicBezTo>
                  <a:cubicBezTo>
                    <a:pt x="155" y="1903"/>
                    <a:pt x="0" y="2403"/>
                    <a:pt x="24" y="2784"/>
                  </a:cubicBezTo>
                  <a:cubicBezTo>
                    <a:pt x="36" y="3272"/>
                    <a:pt x="393" y="3737"/>
                    <a:pt x="870" y="3891"/>
                  </a:cubicBezTo>
                  <a:cubicBezTo>
                    <a:pt x="1014" y="3940"/>
                    <a:pt x="1160" y="3959"/>
                    <a:pt x="1308" y="3959"/>
                  </a:cubicBezTo>
                  <a:cubicBezTo>
                    <a:pt x="1525" y="3959"/>
                    <a:pt x="1745" y="3917"/>
                    <a:pt x="1965" y="3868"/>
                  </a:cubicBezTo>
                  <a:cubicBezTo>
                    <a:pt x="3013" y="3665"/>
                    <a:pt x="4025" y="3260"/>
                    <a:pt x="4930" y="2713"/>
                  </a:cubicBezTo>
                  <a:cubicBezTo>
                    <a:pt x="5596" y="2308"/>
                    <a:pt x="6251" y="1760"/>
                    <a:pt x="6489" y="1010"/>
                  </a:cubicBezTo>
                  <a:cubicBezTo>
                    <a:pt x="6549" y="832"/>
                    <a:pt x="6585" y="629"/>
                    <a:pt x="6537" y="439"/>
                  </a:cubicBezTo>
                  <a:cubicBezTo>
                    <a:pt x="6489" y="236"/>
                    <a:pt x="6347" y="58"/>
                    <a:pt x="6156" y="22"/>
                  </a:cubicBezTo>
                  <a:cubicBezTo>
                    <a:pt x="6108" y="7"/>
                    <a:pt x="6060" y="1"/>
                    <a:pt x="601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12344100" y="4049000"/>
              <a:ext cx="31875" cy="35800"/>
            </a:xfrm>
            <a:custGeom>
              <a:avLst/>
              <a:gdLst/>
              <a:ahLst/>
              <a:cxnLst/>
              <a:rect l="l" t="t" r="r" b="b"/>
              <a:pathLst>
                <a:path w="1275" h="1432" extrusionOk="0">
                  <a:moveTo>
                    <a:pt x="936" y="0"/>
                  </a:moveTo>
                  <a:cubicBezTo>
                    <a:pt x="899" y="0"/>
                    <a:pt x="863" y="6"/>
                    <a:pt x="834" y="18"/>
                  </a:cubicBezTo>
                  <a:cubicBezTo>
                    <a:pt x="774" y="54"/>
                    <a:pt x="750" y="113"/>
                    <a:pt x="774" y="173"/>
                  </a:cubicBezTo>
                  <a:cubicBezTo>
                    <a:pt x="801" y="217"/>
                    <a:pt x="840" y="241"/>
                    <a:pt x="883" y="241"/>
                  </a:cubicBezTo>
                  <a:cubicBezTo>
                    <a:pt x="898" y="241"/>
                    <a:pt x="913" y="238"/>
                    <a:pt x="929" y="232"/>
                  </a:cubicBezTo>
                  <a:cubicBezTo>
                    <a:pt x="933" y="224"/>
                    <a:pt x="935" y="222"/>
                    <a:pt x="938" y="222"/>
                  </a:cubicBezTo>
                  <a:cubicBezTo>
                    <a:pt x="942" y="222"/>
                    <a:pt x="945" y="232"/>
                    <a:pt x="953" y="232"/>
                  </a:cubicBezTo>
                  <a:cubicBezTo>
                    <a:pt x="988" y="244"/>
                    <a:pt x="1000" y="256"/>
                    <a:pt x="1012" y="292"/>
                  </a:cubicBezTo>
                  <a:cubicBezTo>
                    <a:pt x="1048" y="363"/>
                    <a:pt x="1012" y="435"/>
                    <a:pt x="1000" y="506"/>
                  </a:cubicBezTo>
                  <a:cubicBezTo>
                    <a:pt x="953" y="673"/>
                    <a:pt x="881" y="828"/>
                    <a:pt x="798" y="959"/>
                  </a:cubicBezTo>
                  <a:cubicBezTo>
                    <a:pt x="714" y="1066"/>
                    <a:pt x="655" y="1137"/>
                    <a:pt x="584" y="1185"/>
                  </a:cubicBezTo>
                  <a:cubicBezTo>
                    <a:pt x="532" y="1211"/>
                    <a:pt x="468" y="1230"/>
                    <a:pt x="410" y="1230"/>
                  </a:cubicBezTo>
                  <a:cubicBezTo>
                    <a:pt x="387" y="1230"/>
                    <a:pt x="365" y="1227"/>
                    <a:pt x="345" y="1221"/>
                  </a:cubicBezTo>
                  <a:cubicBezTo>
                    <a:pt x="286" y="1197"/>
                    <a:pt x="226" y="1137"/>
                    <a:pt x="226" y="1078"/>
                  </a:cubicBezTo>
                  <a:cubicBezTo>
                    <a:pt x="226" y="1006"/>
                    <a:pt x="179" y="959"/>
                    <a:pt x="119" y="959"/>
                  </a:cubicBezTo>
                  <a:cubicBezTo>
                    <a:pt x="48" y="959"/>
                    <a:pt x="0" y="1006"/>
                    <a:pt x="0" y="1066"/>
                  </a:cubicBezTo>
                  <a:cubicBezTo>
                    <a:pt x="0" y="1221"/>
                    <a:pt x="119" y="1375"/>
                    <a:pt x="286" y="1423"/>
                  </a:cubicBezTo>
                  <a:cubicBezTo>
                    <a:pt x="322" y="1429"/>
                    <a:pt x="360" y="1432"/>
                    <a:pt x="399" y="1432"/>
                  </a:cubicBezTo>
                  <a:cubicBezTo>
                    <a:pt x="438" y="1432"/>
                    <a:pt x="476" y="1429"/>
                    <a:pt x="512" y="1423"/>
                  </a:cubicBezTo>
                  <a:cubicBezTo>
                    <a:pt x="584" y="1399"/>
                    <a:pt x="643" y="1375"/>
                    <a:pt x="703" y="1363"/>
                  </a:cubicBezTo>
                  <a:cubicBezTo>
                    <a:pt x="822" y="1280"/>
                    <a:pt x="917" y="1161"/>
                    <a:pt x="976" y="1078"/>
                  </a:cubicBezTo>
                  <a:cubicBezTo>
                    <a:pt x="1072" y="911"/>
                    <a:pt x="1155" y="744"/>
                    <a:pt x="1215" y="566"/>
                  </a:cubicBezTo>
                  <a:cubicBezTo>
                    <a:pt x="1238" y="482"/>
                    <a:pt x="1274" y="351"/>
                    <a:pt x="1226" y="208"/>
                  </a:cubicBezTo>
                  <a:cubicBezTo>
                    <a:pt x="1191" y="125"/>
                    <a:pt x="1119" y="54"/>
                    <a:pt x="1048" y="18"/>
                  </a:cubicBezTo>
                  <a:cubicBezTo>
                    <a:pt x="1012" y="6"/>
                    <a:pt x="973" y="0"/>
                    <a:pt x="936"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12279200" y="4080650"/>
              <a:ext cx="22350" cy="36075"/>
            </a:xfrm>
            <a:custGeom>
              <a:avLst/>
              <a:gdLst/>
              <a:ahLst/>
              <a:cxnLst/>
              <a:rect l="l" t="t" r="r" b="b"/>
              <a:pathLst>
                <a:path w="894" h="1443" extrusionOk="0">
                  <a:moveTo>
                    <a:pt x="114" y="0"/>
                  </a:moveTo>
                  <a:cubicBezTo>
                    <a:pt x="108" y="0"/>
                    <a:pt x="102" y="1"/>
                    <a:pt x="96" y="2"/>
                  </a:cubicBezTo>
                  <a:cubicBezTo>
                    <a:pt x="36" y="14"/>
                    <a:pt x="1" y="74"/>
                    <a:pt x="12" y="133"/>
                  </a:cubicBezTo>
                  <a:cubicBezTo>
                    <a:pt x="84" y="633"/>
                    <a:pt x="322" y="1086"/>
                    <a:pt x="691" y="1419"/>
                  </a:cubicBezTo>
                  <a:cubicBezTo>
                    <a:pt x="727" y="1443"/>
                    <a:pt x="774" y="1443"/>
                    <a:pt x="798" y="1443"/>
                  </a:cubicBezTo>
                  <a:cubicBezTo>
                    <a:pt x="810" y="1443"/>
                    <a:pt x="846" y="1431"/>
                    <a:pt x="846" y="1407"/>
                  </a:cubicBezTo>
                  <a:cubicBezTo>
                    <a:pt x="894" y="1359"/>
                    <a:pt x="894" y="1288"/>
                    <a:pt x="846" y="1240"/>
                  </a:cubicBezTo>
                  <a:cubicBezTo>
                    <a:pt x="513" y="943"/>
                    <a:pt x="298" y="526"/>
                    <a:pt x="239" y="97"/>
                  </a:cubicBezTo>
                  <a:cubicBezTo>
                    <a:pt x="217" y="44"/>
                    <a:pt x="167" y="0"/>
                    <a:pt x="11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12224725" y="4103900"/>
              <a:ext cx="163750" cy="91175"/>
            </a:xfrm>
            <a:custGeom>
              <a:avLst/>
              <a:gdLst/>
              <a:ahLst/>
              <a:cxnLst/>
              <a:rect l="l" t="t" r="r" b="b"/>
              <a:pathLst>
                <a:path w="6550" h="3647" extrusionOk="0">
                  <a:moveTo>
                    <a:pt x="5894" y="1"/>
                  </a:moveTo>
                  <a:cubicBezTo>
                    <a:pt x="5704" y="1"/>
                    <a:pt x="5513" y="60"/>
                    <a:pt x="5311" y="120"/>
                  </a:cubicBezTo>
                  <a:cubicBezTo>
                    <a:pt x="4513" y="382"/>
                    <a:pt x="3751" y="787"/>
                    <a:pt x="2965" y="1096"/>
                  </a:cubicBezTo>
                  <a:cubicBezTo>
                    <a:pt x="2596" y="1251"/>
                    <a:pt x="2191" y="1382"/>
                    <a:pt x="1787" y="1465"/>
                  </a:cubicBezTo>
                  <a:cubicBezTo>
                    <a:pt x="1584" y="1513"/>
                    <a:pt x="1370" y="1561"/>
                    <a:pt x="1168" y="1572"/>
                  </a:cubicBezTo>
                  <a:cubicBezTo>
                    <a:pt x="1140" y="1574"/>
                    <a:pt x="1111" y="1575"/>
                    <a:pt x="1081" y="1575"/>
                  </a:cubicBezTo>
                  <a:cubicBezTo>
                    <a:pt x="988" y="1575"/>
                    <a:pt x="887" y="1568"/>
                    <a:pt x="791" y="1568"/>
                  </a:cubicBezTo>
                  <a:cubicBezTo>
                    <a:pt x="722" y="1568"/>
                    <a:pt x="655" y="1572"/>
                    <a:pt x="596" y="1584"/>
                  </a:cubicBezTo>
                  <a:cubicBezTo>
                    <a:pt x="1" y="1739"/>
                    <a:pt x="358" y="2823"/>
                    <a:pt x="644" y="3120"/>
                  </a:cubicBezTo>
                  <a:cubicBezTo>
                    <a:pt x="987" y="3497"/>
                    <a:pt x="1515" y="3647"/>
                    <a:pt x="2019" y="3647"/>
                  </a:cubicBezTo>
                  <a:cubicBezTo>
                    <a:pt x="2057" y="3647"/>
                    <a:pt x="2094" y="3646"/>
                    <a:pt x="2132" y="3644"/>
                  </a:cubicBezTo>
                  <a:cubicBezTo>
                    <a:pt x="2668" y="3608"/>
                    <a:pt x="3192" y="3406"/>
                    <a:pt x="3680" y="3180"/>
                  </a:cubicBezTo>
                  <a:cubicBezTo>
                    <a:pt x="4644" y="2739"/>
                    <a:pt x="5585" y="2144"/>
                    <a:pt x="6228" y="1287"/>
                  </a:cubicBezTo>
                  <a:cubicBezTo>
                    <a:pt x="6323" y="1144"/>
                    <a:pt x="6442" y="977"/>
                    <a:pt x="6490" y="787"/>
                  </a:cubicBezTo>
                  <a:cubicBezTo>
                    <a:pt x="6549" y="608"/>
                    <a:pt x="6537" y="382"/>
                    <a:pt x="6418" y="239"/>
                  </a:cubicBezTo>
                  <a:cubicBezTo>
                    <a:pt x="6299" y="84"/>
                    <a:pt x="6085" y="1"/>
                    <a:pt x="5894"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12346475" y="4121575"/>
              <a:ext cx="35750" cy="22850"/>
            </a:xfrm>
            <a:custGeom>
              <a:avLst/>
              <a:gdLst/>
              <a:ahLst/>
              <a:cxnLst/>
              <a:rect l="l" t="t" r="r" b="b"/>
              <a:pathLst>
                <a:path w="1430" h="914" extrusionOk="0">
                  <a:moveTo>
                    <a:pt x="1296" y="1"/>
                  </a:moveTo>
                  <a:cubicBezTo>
                    <a:pt x="1251" y="1"/>
                    <a:pt x="1212" y="33"/>
                    <a:pt x="1203" y="80"/>
                  </a:cubicBezTo>
                  <a:cubicBezTo>
                    <a:pt x="1155" y="246"/>
                    <a:pt x="1084" y="389"/>
                    <a:pt x="977" y="520"/>
                  </a:cubicBezTo>
                  <a:cubicBezTo>
                    <a:pt x="905" y="615"/>
                    <a:pt x="846" y="675"/>
                    <a:pt x="774" y="687"/>
                  </a:cubicBezTo>
                  <a:cubicBezTo>
                    <a:pt x="751" y="694"/>
                    <a:pt x="726" y="697"/>
                    <a:pt x="700" y="697"/>
                  </a:cubicBezTo>
                  <a:cubicBezTo>
                    <a:pt x="597" y="697"/>
                    <a:pt x="484" y="642"/>
                    <a:pt x="417" y="556"/>
                  </a:cubicBezTo>
                  <a:cubicBezTo>
                    <a:pt x="322" y="437"/>
                    <a:pt x="262" y="270"/>
                    <a:pt x="238" y="127"/>
                  </a:cubicBezTo>
                  <a:cubicBezTo>
                    <a:pt x="228" y="74"/>
                    <a:pt x="179" y="30"/>
                    <a:pt x="126" y="30"/>
                  </a:cubicBezTo>
                  <a:cubicBezTo>
                    <a:pt x="120" y="30"/>
                    <a:pt x="114" y="31"/>
                    <a:pt x="108" y="32"/>
                  </a:cubicBezTo>
                  <a:cubicBezTo>
                    <a:pt x="48" y="44"/>
                    <a:pt x="0" y="103"/>
                    <a:pt x="12" y="163"/>
                  </a:cubicBezTo>
                  <a:cubicBezTo>
                    <a:pt x="60" y="330"/>
                    <a:pt x="119" y="544"/>
                    <a:pt x="250" y="687"/>
                  </a:cubicBezTo>
                  <a:cubicBezTo>
                    <a:pt x="381" y="828"/>
                    <a:pt x="547" y="909"/>
                    <a:pt x="710" y="909"/>
                  </a:cubicBezTo>
                  <a:cubicBezTo>
                    <a:pt x="739" y="909"/>
                    <a:pt x="769" y="907"/>
                    <a:pt x="798" y="901"/>
                  </a:cubicBezTo>
                  <a:cubicBezTo>
                    <a:pt x="809" y="890"/>
                    <a:pt x="817" y="885"/>
                    <a:pt x="823" y="885"/>
                  </a:cubicBezTo>
                  <a:cubicBezTo>
                    <a:pt x="830" y="885"/>
                    <a:pt x="834" y="893"/>
                    <a:pt x="834" y="913"/>
                  </a:cubicBezTo>
                  <a:cubicBezTo>
                    <a:pt x="941" y="877"/>
                    <a:pt x="1036" y="794"/>
                    <a:pt x="1143" y="675"/>
                  </a:cubicBezTo>
                  <a:cubicBezTo>
                    <a:pt x="1274" y="508"/>
                    <a:pt x="1370" y="330"/>
                    <a:pt x="1417" y="139"/>
                  </a:cubicBezTo>
                  <a:cubicBezTo>
                    <a:pt x="1429" y="80"/>
                    <a:pt x="1393" y="20"/>
                    <a:pt x="1334" y="8"/>
                  </a:cubicBezTo>
                  <a:cubicBezTo>
                    <a:pt x="1321" y="3"/>
                    <a:pt x="1308" y="1"/>
                    <a:pt x="1296"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12290225" y="4140950"/>
              <a:ext cx="27700" cy="31450"/>
            </a:xfrm>
            <a:custGeom>
              <a:avLst/>
              <a:gdLst/>
              <a:ahLst/>
              <a:cxnLst/>
              <a:rect l="l" t="t" r="r" b="b"/>
              <a:pathLst>
                <a:path w="1108" h="1258" extrusionOk="0">
                  <a:moveTo>
                    <a:pt x="139" y="1"/>
                  </a:moveTo>
                  <a:cubicBezTo>
                    <a:pt x="129" y="1"/>
                    <a:pt x="118" y="3"/>
                    <a:pt x="107" y="7"/>
                  </a:cubicBezTo>
                  <a:cubicBezTo>
                    <a:pt x="48" y="19"/>
                    <a:pt x="0" y="79"/>
                    <a:pt x="12" y="138"/>
                  </a:cubicBezTo>
                  <a:cubicBezTo>
                    <a:pt x="60" y="329"/>
                    <a:pt x="131" y="614"/>
                    <a:pt x="298" y="852"/>
                  </a:cubicBezTo>
                  <a:cubicBezTo>
                    <a:pt x="464" y="1091"/>
                    <a:pt x="726" y="1233"/>
                    <a:pt x="988" y="1257"/>
                  </a:cubicBezTo>
                  <a:lnTo>
                    <a:pt x="1012" y="1257"/>
                  </a:lnTo>
                  <a:cubicBezTo>
                    <a:pt x="1072" y="1257"/>
                    <a:pt x="1107" y="1210"/>
                    <a:pt x="1107" y="1150"/>
                  </a:cubicBezTo>
                  <a:cubicBezTo>
                    <a:pt x="1107" y="1091"/>
                    <a:pt x="1060" y="1031"/>
                    <a:pt x="1000" y="1031"/>
                  </a:cubicBezTo>
                  <a:cubicBezTo>
                    <a:pt x="810" y="1019"/>
                    <a:pt x="607" y="912"/>
                    <a:pt x="476" y="721"/>
                  </a:cubicBezTo>
                  <a:cubicBezTo>
                    <a:pt x="369" y="567"/>
                    <a:pt x="298" y="376"/>
                    <a:pt x="238" y="90"/>
                  </a:cubicBezTo>
                  <a:cubicBezTo>
                    <a:pt x="228" y="42"/>
                    <a:pt x="187" y="1"/>
                    <a:pt x="139"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12277175" y="4138975"/>
              <a:ext cx="145225" cy="118075"/>
            </a:xfrm>
            <a:custGeom>
              <a:avLst/>
              <a:gdLst/>
              <a:ahLst/>
              <a:cxnLst/>
              <a:rect l="l" t="t" r="r" b="b"/>
              <a:pathLst>
                <a:path w="5809" h="4723" extrusionOk="0">
                  <a:moveTo>
                    <a:pt x="5175" y="1"/>
                  </a:moveTo>
                  <a:cubicBezTo>
                    <a:pt x="4937" y="1"/>
                    <a:pt x="4683" y="108"/>
                    <a:pt x="4463" y="229"/>
                  </a:cubicBezTo>
                  <a:cubicBezTo>
                    <a:pt x="3975" y="515"/>
                    <a:pt x="3534" y="872"/>
                    <a:pt x="3082" y="1205"/>
                  </a:cubicBezTo>
                  <a:cubicBezTo>
                    <a:pt x="2701" y="1503"/>
                    <a:pt x="2308" y="1824"/>
                    <a:pt x="1903" y="2086"/>
                  </a:cubicBezTo>
                  <a:cubicBezTo>
                    <a:pt x="1522" y="2336"/>
                    <a:pt x="1022" y="2491"/>
                    <a:pt x="724" y="2836"/>
                  </a:cubicBezTo>
                  <a:cubicBezTo>
                    <a:pt x="1" y="3652"/>
                    <a:pt x="1105" y="4722"/>
                    <a:pt x="1751" y="4722"/>
                  </a:cubicBezTo>
                  <a:cubicBezTo>
                    <a:pt x="1774" y="4722"/>
                    <a:pt x="1798" y="4721"/>
                    <a:pt x="1820" y="4718"/>
                  </a:cubicBezTo>
                  <a:cubicBezTo>
                    <a:pt x="2760" y="4610"/>
                    <a:pt x="3630" y="3753"/>
                    <a:pt x="4249" y="3265"/>
                  </a:cubicBezTo>
                  <a:cubicBezTo>
                    <a:pt x="4892" y="2741"/>
                    <a:pt x="5404" y="2039"/>
                    <a:pt x="5689" y="1253"/>
                  </a:cubicBezTo>
                  <a:cubicBezTo>
                    <a:pt x="5749" y="1062"/>
                    <a:pt x="5808" y="872"/>
                    <a:pt x="5808" y="658"/>
                  </a:cubicBezTo>
                  <a:cubicBezTo>
                    <a:pt x="5797" y="455"/>
                    <a:pt x="5713" y="241"/>
                    <a:pt x="5558" y="122"/>
                  </a:cubicBezTo>
                  <a:cubicBezTo>
                    <a:pt x="5442" y="35"/>
                    <a:pt x="5311" y="1"/>
                    <a:pt x="517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2375950" y="4157200"/>
              <a:ext cx="39000" cy="35800"/>
            </a:xfrm>
            <a:custGeom>
              <a:avLst/>
              <a:gdLst/>
              <a:ahLst/>
              <a:cxnLst/>
              <a:rect l="l" t="t" r="r" b="b"/>
              <a:pathLst>
                <a:path w="1560" h="1432" extrusionOk="0">
                  <a:moveTo>
                    <a:pt x="1453" y="0"/>
                  </a:moveTo>
                  <a:cubicBezTo>
                    <a:pt x="1381" y="0"/>
                    <a:pt x="1334" y="48"/>
                    <a:pt x="1334" y="107"/>
                  </a:cubicBezTo>
                  <a:cubicBezTo>
                    <a:pt x="1322" y="333"/>
                    <a:pt x="1286" y="536"/>
                    <a:pt x="1215" y="750"/>
                  </a:cubicBezTo>
                  <a:cubicBezTo>
                    <a:pt x="1143" y="976"/>
                    <a:pt x="1024" y="1119"/>
                    <a:pt x="893" y="1179"/>
                  </a:cubicBezTo>
                  <a:cubicBezTo>
                    <a:pt x="839" y="1204"/>
                    <a:pt x="780" y="1215"/>
                    <a:pt x="720" y="1215"/>
                  </a:cubicBezTo>
                  <a:cubicBezTo>
                    <a:pt x="608" y="1215"/>
                    <a:pt x="495" y="1173"/>
                    <a:pt x="417" y="1095"/>
                  </a:cubicBezTo>
                  <a:cubicBezTo>
                    <a:pt x="298" y="976"/>
                    <a:pt x="238" y="774"/>
                    <a:pt x="262" y="595"/>
                  </a:cubicBezTo>
                  <a:cubicBezTo>
                    <a:pt x="274" y="524"/>
                    <a:pt x="238" y="476"/>
                    <a:pt x="179" y="464"/>
                  </a:cubicBezTo>
                  <a:cubicBezTo>
                    <a:pt x="170" y="463"/>
                    <a:pt x="162" y="463"/>
                    <a:pt x="154" y="463"/>
                  </a:cubicBezTo>
                  <a:cubicBezTo>
                    <a:pt x="88" y="463"/>
                    <a:pt x="57" y="506"/>
                    <a:pt x="36" y="560"/>
                  </a:cubicBezTo>
                  <a:cubicBezTo>
                    <a:pt x="0" y="810"/>
                    <a:pt x="83" y="1072"/>
                    <a:pt x="262" y="1238"/>
                  </a:cubicBezTo>
                  <a:cubicBezTo>
                    <a:pt x="394" y="1361"/>
                    <a:pt x="564" y="1431"/>
                    <a:pt x="730" y="1431"/>
                  </a:cubicBezTo>
                  <a:cubicBezTo>
                    <a:pt x="773" y="1431"/>
                    <a:pt x="816" y="1427"/>
                    <a:pt x="857" y="1417"/>
                  </a:cubicBezTo>
                  <a:cubicBezTo>
                    <a:pt x="905" y="1405"/>
                    <a:pt x="953" y="1405"/>
                    <a:pt x="976" y="1393"/>
                  </a:cubicBezTo>
                  <a:cubicBezTo>
                    <a:pt x="1167" y="1298"/>
                    <a:pt x="1322" y="1107"/>
                    <a:pt x="1429" y="822"/>
                  </a:cubicBezTo>
                  <a:cubicBezTo>
                    <a:pt x="1512" y="595"/>
                    <a:pt x="1560" y="357"/>
                    <a:pt x="1560" y="119"/>
                  </a:cubicBezTo>
                  <a:cubicBezTo>
                    <a:pt x="1560" y="48"/>
                    <a:pt x="1512" y="0"/>
                    <a:pt x="1453"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12319375" y="4202075"/>
              <a:ext cx="29200" cy="23300"/>
            </a:xfrm>
            <a:custGeom>
              <a:avLst/>
              <a:gdLst/>
              <a:ahLst/>
              <a:cxnLst/>
              <a:rect l="l" t="t" r="r" b="b"/>
              <a:pathLst>
                <a:path w="1168" h="932" extrusionOk="0">
                  <a:moveTo>
                    <a:pt x="122" y="0"/>
                  </a:moveTo>
                  <a:cubicBezTo>
                    <a:pt x="106" y="0"/>
                    <a:pt x="89" y="5"/>
                    <a:pt x="72" y="15"/>
                  </a:cubicBezTo>
                  <a:cubicBezTo>
                    <a:pt x="25" y="39"/>
                    <a:pt x="1" y="98"/>
                    <a:pt x="25" y="158"/>
                  </a:cubicBezTo>
                  <a:cubicBezTo>
                    <a:pt x="215" y="551"/>
                    <a:pt x="584" y="836"/>
                    <a:pt x="1025" y="932"/>
                  </a:cubicBezTo>
                  <a:lnTo>
                    <a:pt x="1072" y="932"/>
                  </a:lnTo>
                  <a:cubicBezTo>
                    <a:pt x="1108" y="932"/>
                    <a:pt x="1144" y="896"/>
                    <a:pt x="1156" y="848"/>
                  </a:cubicBezTo>
                  <a:cubicBezTo>
                    <a:pt x="1168" y="789"/>
                    <a:pt x="1132" y="729"/>
                    <a:pt x="1072" y="705"/>
                  </a:cubicBezTo>
                  <a:cubicBezTo>
                    <a:pt x="715" y="634"/>
                    <a:pt x="382" y="384"/>
                    <a:pt x="215" y="62"/>
                  </a:cubicBezTo>
                  <a:cubicBezTo>
                    <a:pt x="198" y="28"/>
                    <a:pt x="163" y="0"/>
                    <a:pt x="12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12673000" y="4122675"/>
              <a:ext cx="611100" cy="449575"/>
            </a:xfrm>
            <a:custGeom>
              <a:avLst/>
              <a:gdLst/>
              <a:ahLst/>
              <a:cxnLst/>
              <a:rect l="l" t="t" r="r" b="b"/>
              <a:pathLst>
                <a:path w="24444" h="17983" extrusionOk="0">
                  <a:moveTo>
                    <a:pt x="7431" y="1"/>
                  </a:moveTo>
                  <a:cubicBezTo>
                    <a:pt x="6833" y="1"/>
                    <a:pt x="6240" y="78"/>
                    <a:pt x="5727" y="357"/>
                  </a:cubicBezTo>
                  <a:cubicBezTo>
                    <a:pt x="5061" y="738"/>
                    <a:pt x="4656" y="1405"/>
                    <a:pt x="4287" y="2048"/>
                  </a:cubicBezTo>
                  <a:cubicBezTo>
                    <a:pt x="3251" y="3810"/>
                    <a:pt x="2203" y="5596"/>
                    <a:pt x="1167" y="7370"/>
                  </a:cubicBezTo>
                  <a:cubicBezTo>
                    <a:pt x="834" y="7918"/>
                    <a:pt x="1" y="8858"/>
                    <a:pt x="179" y="9525"/>
                  </a:cubicBezTo>
                  <a:cubicBezTo>
                    <a:pt x="346" y="10156"/>
                    <a:pt x="1513" y="10704"/>
                    <a:pt x="2025" y="11061"/>
                  </a:cubicBezTo>
                  <a:cubicBezTo>
                    <a:pt x="4977" y="13085"/>
                    <a:pt x="8192" y="14752"/>
                    <a:pt x="11585" y="16014"/>
                  </a:cubicBezTo>
                  <a:cubicBezTo>
                    <a:pt x="13455" y="16692"/>
                    <a:pt x="15455" y="17062"/>
                    <a:pt x="17348" y="17716"/>
                  </a:cubicBezTo>
                  <a:cubicBezTo>
                    <a:pt x="17985" y="17856"/>
                    <a:pt x="18659" y="17983"/>
                    <a:pt x="19312" y="17983"/>
                  </a:cubicBezTo>
                  <a:cubicBezTo>
                    <a:pt x="19880" y="17983"/>
                    <a:pt x="20433" y="17887"/>
                    <a:pt x="20932" y="17621"/>
                  </a:cubicBezTo>
                  <a:cubicBezTo>
                    <a:pt x="22289" y="16907"/>
                    <a:pt x="22670" y="15288"/>
                    <a:pt x="22920" y="13859"/>
                  </a:cubicBezTo>
                  <a:cubicBezTo>
                    <a:pt x="23206" y="12299"/>
                    <a:pt x="23492" y="10716"/>
                    <a:pt x="23777" y="9156"/>
                  </a:cubicBezTo>
                  <a:cubicBezTo>
                    <a:pt x="24135" y="7179"/>
                    <a:pt x="24444" y="5001"/>
                    <a:pt x="23313" y="3334"/>
                  </a:cubicBezTo>
                  <a:cubicBezTo>
                    <a:pt x="22599" y="2298"/>
                    <a:pt x="21408" y="1607"/>
                    <a:pt x="20158" y="1238"/>
                  </a:cubicBezTo>
                  <a:cubicBezTo>
                    <a:pt x="18908" y="869"/>
                    <a:pt x="17562" y="750"/>
                    <a:pt x="16241" y="655"/>
                  </a:cubicBezTo>
                  <a:cubicBezTo>
                    <a:pt x="13621" y="452"/>
                    <a:pt x="11002" y="262"/>
                    <a:pt x="8383" y="48"/>
                  </a:cubicBezTo>
                  <a:cubicBezTo>
                    <a:pt x="8072" y="23"/>
                    <a:pt x="7751"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12926375" y="4169300"/>
              <a:ext cx="194175" cy="80325"/>
            </a:xfrm>
            <a:custGeom>
              <a:avLst/>
              <a:gdLst/>
              <a:ahLst/>
              <a:cxnLst/>
              <a:rect l="l" t="t" r="r" b="b"/>
              <a:pathLst>
                <a:path w="7767" h="3213" extrusionOk="0">
                  <a:moveTo>
                    <a:pt x="265" y="1"/>
                  </a:moveTo>
                  <a:cubicBezTo>
                    <a:pt x="19" y="1"/>
                    <a:pt x="0" y="400"/>
                    <a:pt x="272" y="445"/>
                  </a:cubicBezTo>
                  <a:cubicBezTo>
                    <a:pt x="2784" y="802"/>
                    <a:pt x="5213" y="1743"/>
                    <a:pt x="7332" y="3171"/>
                  </a:cubicBezTo>
                  <a:cubicBezTo>
                    <a:pt x="7373" y="3200"/>
                    <a:pt x="7415" y="3213"/>
                    <a:pt x="7453" y="3213"/>
                  </a:cubicBezTo>
                  <a:cubicBezTo>
                    <a:pt x="7638" y="3213"/>
                    <a:pt x="7767" y="2930"/>
                    <a:pt x="7570" y="2802"/>
                  </a:cubicBezTo>
                  <a:cubicBezTo>
                    <a:pt x="5391" y="1338"/>
                    <a:pt x="2891" y="385"/>
                    <a:pt x="307" y="4"/>
                  </a:cubicBezTo>
                  <a:cubicBezTo>
                    <a:pt x="293" y="2"/>
                    <a:pt x="279"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3007575" y="4232525"/>
              <a:ext cx="56575" cy="49200"/>
            </a:xfrm>
            <a:custGeom>
              <a:avLst/>
              <a:gdLst/>
              <a:ahLst/>
              <a:cxnLst/>
              <a:rect l="l" t="t" r="r" b="b"/>
              <a:pathLst>
                <a:path w="2263" h="1968" extrusionOk="0">
                  <a:moveTo>
                    <a:pt x="239" y="1"/>
                  </a:moveTo>
                  <a:cubicBezTo>
                    <a:pt x="187" y="1"/>
                    <a:pt x="135" y="19"/>
                    <a:pt x="95" y="59"/>
                  </a:cubicBezTo>
                  <a:cubicBezTo>
                    <a:pt x="12" y="130"/>
                    <a:pt x="0" y="297"/>
                    <a:pt x="95" y="368"/>
                  </a:cubicBezTo>
                  <a:lnTo>
                    <a:pt x="1858" y="1904"/>
                  </a:lnTo>
                  <a:cubicBezTo>
                    <a:pt x="1908" y="1943"/>
                    <a:pt x="1970" y="1967"/>
                    <a:pt x="2030" y="1967"/>
                  </a:cubicBezTo>
                  <a:cubicBezTo>
                    <a:pt x="2083" y="1967"/>
                    <a:pt x="2135" y="1949"/>
                    <a:pt x="2179" y="1904"/>
                  </a:cubicBezTo>
                  <a:cubicBezTo>
                    <a:pt x="2250" y="1833"/>
                    <a:pt x="2262" y="1666"/>
                    <a:pt x="2179" y="1595"/>
                  </a:cubicBezTo>
                  <a:lnTo>
                    <a:pt x="405" y="59"/>
                  </a:lnTo>
                  <a:cubicBezTo>
                    <a:pt x="356" y="22"/>
                    <a:pt x="296" y="1"/>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12603650" y="4055150"/>
              <a:ext cx="289350" cy="388100"/>
            </a:xfrm>
            <a:custGeom>
              <a:avLst/>
              <a:gdLst/>
              <a:ahLst/>
              <a:cxnLst/>
              <a:rect l="l" t="t" r="r" b="b"/>
              <a:pathLst>
                <a:path w="11574" h="15524" extrusionOk="0">
                  <a:moveTo>
                    <a:pt x="8243" y="1"/>
                  </a:moveTo>
                  <a:cubicBezTo>
                    <a:pt x="7948" y="1"/>
                    <a:pt x="7650" y="20"/>
                    <a:pt x="7358" y="46"/>
                  </a:cubicBezTo>
                  <a:cubicBezTo>
                    <a:pt x="6977" y="82"/>
                    <a:pt x="6573" y="117"/>
                    <a:pt x="6204" y="236"/>
                  </a:cubicBezTo>
                  <a:cubicBezTo>
                    <a:pt x="5537" y="463"/>
                    <a:pt x="5311" y="1070"/>
                    <a:pt x="5322" y="1689"/>
                  </a:cubicBezTo>
                  <a:lnTo>
                    <a:pt x="5322" y="1844"/>
                  </a:lnTo>
                  <a:cubicBezTo>
                    <a:pt x="4715" y="4475"/>
                    <a:pt x="3537" y="7011"/>
                    <a:pt x="1858" y="9214"/>
                  </a:cubicBezTo>
                  <a:cubicBezTo>
                    <a:pt x="1036" y="10285"/>
                    <a:pt x="0" y="11381"/>
                    <a:pt x="381" y="12797"/>
                  </a:cubicBezTo>
                  <a:cubicBezTo>
                    <a:pt x="727" y="14071"/>
                    <a:pt x="1965" y="15048"/>
                    <a:pt x="3275" y="15381"/>
                  </a:cubicBezTo>
                  <a:cubicBezTo>
                    <a:pt x="3638" y="15477"/>
                    <a:pt x="4011" y="15523"/>
                    <a:pt x="4382" y="15523"/>
                  </a:cubicBezTo>
                  <a:cubicBezTo>
                    <a:pt x="5480" y="15523"/>
                    <a:pt x="6570" y="15120"/>
                    <a:pt x="7406" y="14417"/>
                  </a:cubicBezTo>
                  <a:cubicBezTo>
                    <a:pt x="8513" y="13488"/>
                    <a:pt x="9311" y="12214"/>
                    <a:pt x="9906" y="10976"/>
                  </a:cubicBezTo>
                  <a:cubicBezTo>
                    <a:pt x="11145" y="8475"/>
                    <a:pt x="11573" y="5618"/>
                    <a:pt x="11085" y="2927"/>
                  </a:cubicBezTo>
                  <a:cubicBezTo>
                    <a:pt x="10966" y="2260"/>
                    <a:pt x="10799" y="1558"/>
                    <a:pt x="10395" y="975"/>
                  </a:cubicBezTo>
                  <a:cubicBezTo>
                    <a:pt x="9978" y="403"/>
                    <a:pt x="9323" y="70"/>
                    <a:pt x="8585" y="10"/>
                  </a:cubicBezTo>
                  <a:cubicBezTo>
                    <a:pt x="8472" y="3"/>
                    <a:pt x="8358" y="1"/>
                    <a:pt x="8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12758725" y="4123350"/>
              <a:ext cx="96800" cy="29850"/>
            </a:xfrm>
            <a:custGeom>
              <a:avLst/>
              <a:gdLst/>
              <a:ahLst/>
              <a:cxnLst/>
              <a:rect l="l" t="t" r="r" b="b"/>
              <a:pathLst>
                <a:path w="3872" h="1194" extrusionOk="0">
                  <a:moveTo>
                    <a:pt x="1102" y="1"/>
                  </a:moveTo>
                  <a:cubicBezTo>
                    <a:pt x="808" y="1"/>
                    <a:pt x="514" y="30"/>
                    <a:pt x="227" y="92"/>
                  </a:cubicBezTo>
                  <a:cubicBezTo>
                    <a:pt x="84" y="128"/>
                    <a:pt x="1" y="211"/>
                    <a:pt x="12" y="366"/>
                  </a:cubicBezTo>
                  <a:cubicBezTo>
                    <a:pt x="23" y="470"/>
                    <a:pt x="116" y="575"/>
                    <a:pt x="235" y="575"/>
                  </a:cubicBezTo>
                  <a:cubicBezTo>
                    <a:pt x="251" y="575"/>
                    <a:pt x="269" y="573"/>
                    <a:pt x="286" y="568"/>
                  </a:cubicBezTo>
                  <a:cubicBezTo>
                    <a:pt x="565" y="508"/>
                    <a:pt x="849" y="478"/>
                    <a:pt x="1134" y="478"/>
                  </a:cubicBezTo>
                  <a:cubicBezTo>
                    <a:pt x="1920" y="478"/>
                    <a:pt x="2709" y="706"/>
                    <a:pt x="3382" y="1152"/>
                  </a:cubicBezTo>
                  <a:cubicBezTo>
                    <a:pt x="3424" y="1181"/>
                    <a:pt x="3468" y="1194"/>
                    <a:pt x="3511" y="1194"/>
                  </a:cubicBezTo>
                  <a:cubicBezTo>
                    <a:pt x="3708" y="1194"/>
                    <a:pt x="3871" y="920"/>
                    <a:pt x="3656" y="783"/>
                  </a:cubicBezTo>
                  <a:cubicBezTo>
                    <a:pt x="2911" y="280"/>
                    <a:pt x="2004" y="1"/>
                    <a:pt x="1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12744150" y="4259200"/>
              <a:ext cx="97850" cy="33100"/>
            </a:xfrm>
            <a:custGeom>
              <a:avLst/>
              <a:gdLst/>
              <a:ahLst/>
              <a:cxnLst/>
              <a:rect l="l" t="t" r="r" b="b"/>
              <a:pathLst>
                <a:path w="3914" h="1324" extrusionOk="0">
                  <a:moveTo>
                    <a:pt x="253" y="1"/>
                  </a:moveTo>
                  <a:cubicBezTo>
                    <a:pt x="187" y="1"/>
                    <a:pt x="123" y="24"/>
                    <a:pt x="72" y="75"/>
                  </a:cubicBezTo>
                  <a:cubicBezTo>
                    <a:pt x="0" y="171"/>
                    <a:pt x="0" y="349"/>
                    <a:pt x="107" y="421"/>
                  </a:cubicBezTo>
                  <a:cubicBezTo>
                    <a:pt x="1046" y="1014"/>
                    <a:pt x="2140" y="1324"/>
                    <a:pt x="3250" y="1324"/>
                  </a:cubicBezTo>
                  <a:cubicBezTo>
                    <a:pt x="3365" y="1324"/>
                    <a:pt x="3480" y="1320"/>
                    <a:pt x="3596" y="1314"/>
                  </a:cubicBezTo>
                  <a:cubicBezTo>
                    <a:pt x="3913" y="1302"/>
                    <a:pt x="3859" y="837"/>
                    <a:pt x="3571" y="837"/>
                  </a:cubicBezTo>
                  <a:cubicBezTo>
                    <a:pt x="3567" y="837"/>
                    <a:pt x="3564" y="837"/>
                    <a:pt x="3560" y="837"/>
                  </a:cubicBezTo>
                  <a:cubicBezTo>
                    <a:pt x="3458" y="843"/>
                    <a:pt x="3355" y="846"/>
                    <a:pt x="3253" y="846"/>
                  </a:cubicBezTo>
                  <a:cubicBezTo>
                    <a:pt x="2249" y="846"/>
                    <a:pt x="1260" y="581"/>
                    <a:pt x="417" y="51"/>
                  </a:cubicBezTo>
                  <a:cubicBezTo>
                    <a:pt x="367" y="18"/>
                    <a:pt x="310" y="1"/>
                    <a:pt x="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12675200" y="4327700"/>
              <a:ext cx="85325" cy="59775"/>
            </a:xfrm>
            <a:custGeom>
              <a:avLst/>
              <a:gdLst/>
              <a:ahLst/>
              <a:cxnLst/>
              <a:rect l="l" t="t" r="r" b="b"/>
              <a:pathLst>
                <a:path w="3413" h="2391" extrusionOk="0">
                  <a:moveTo>
                    <a:pt x="340" y="1"/>
                  </a:moveTo>
                  <a:cubicBezTo>
                    <a:pt x="163" y="1"/>
                    <a:pt x="0" y="199"/>
                    <a:pt x="139" y="371"/>
                  </a:cubicBezTo>
                  <a:cubicBezTo>
                    <a:pt x="901" y="1336"/>
                    <a:pt x="1937" y="2038"/>
                    <a:pt x="3115" y="2384"/>
                  </a:cubicBezTo>
                  <a:cubicBezTo>
                    <a:pt x="3131" y="2388"/>
                    <a:pt x="3147" y="2391"/>
                    <a:pt x="3163" y="2391"/>
                  </a:cubicBezTo>
                  <a:cubicBezTo>
                    <a:pt x="3268" y="2391"/>
                    <a:pt x="3370" y="2296"/>
                    <a:pt x="3401" y="2193"/>
                  </a:cubicBezTo>
                  <a:cubicBezTo>
                    <a:pt x="3413" y="2038"/>
                    <a:pt x="3306" y="1943"/>
                    <a:pt x="3187" y="1907"/>
                  </a:cubicBezTo>
                  <a:cubicBezTo>
                    <a:pt x="2139" y="1610"/>
                    <a:pt x="1198" y="955"/>
                    <a:pt x="532" y="98"/>
                  </a:cubicBezTo>
                  <a:cubicBezTo>
                    <a:pt x="476" y="29"/>
                    <a:pt x="407" y="1"/>
                    <a:pt x="3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12580125" y="2881500"/>
              <a:ext cx="627200" cy="609825"/>
            </a:xfrm>
            <a:custGeom>
              <a:avLst/>
              <a:gdLst/>
              <a:ahLst/>
              <a:cxnLst/>
              <a:rect l="l" t="t" r="r" b="b"/>
              <a:pathLst>
                <a:path w="25088" h="24393" extrusionOk="0">
                  <a:moveTo>
                    <a:pt x="11933" y="0"/>
                  </a:moveTo>
                  <a:cubicBezTo>
                    <a:pt x="11751" y="0"/>
                    <a:pt x="11567" y="30"/>
                    <a:pt x="11383" y="93"/>
                  </a:cubicBezTo>
                  <a:cubicBezTo>
                    <a:pt x="11097" y="177"/>
                    <a:pt x="10835" y="355"/>
                    <a:pt x="10657" y="593"/>
                  </a:cubicBezTo>
                  <a:cubicBezTo>
                    <a:pt x="10466" y="843"/>
                    <a:pt x="10407" y="1141"/>
                    <a:pt x="10383" y="1462"/>
                  </a:cubicBezTo>
                  <a:cubicBezTo>
                    <a:pt x="10371" y="1796"/>
                    <a:pt x="10431" y="2236"/>
                    <a:pt x="10193" y="2498"/>
                  </a:cubicBezTo>
                  <a:cubicBezTo>
                    <a:pt x="10061" y="2645"/>
                    <a:pt x="9897" y="2699"/>
                    <a:pt x="9725" y="2699"/>
                  </a:cubicBezTo>
                  <a:cubicBezTo>
                    <a:pt x="9493" y="2699"/>
                    <a:pt x="9248" y="2601"/>
                    <a:pt x="9050" y="2498"/>
                  </a:cubicBezTo>
                  <a:cubicBezTo>
                    <a:pt x="8657" y="2308"/>
                    <a:pt x="8299" y="2058"/>
                    <a:pt x="7930" y="1843"/>
                  </a:cubicBezTo>
                  <a:cubicBezTo>
                    <a:pt x="7549" y="1617"/>
                    <a:pt x="7145" y="1427"/>
                    <a:pt x="6728" y="1248"/>
                  </a:cubicBezTo>
                  <a:cubicBezTo>
                    <a:pt x="5906" y="891"/>
                    <a:pt x="5061" y="605"/>
                    <a:pt x="4180" y="427"/>
                  </a:cubicBezTo>
                  <a:cubicBezTo>
                    <a:pt x="3788" y="344"/>
                    <a:pt x="3386" y="292"/>
                    <a:pt x="2985" y="292"/>
                  </a:cubicBezTo>
                  <a:cubicBezTo>
                    <a:pt x="2522" y="292"/>
                    <a:pt x="2061" y="361"/>
                    <a:pt x="1620" y="534"/>
                  </a:cubicBezTo>
                  <a:cubicBezTo>
                    <a:pt x="965" y="808"/>
                    <a:pt x="406" y="1308"/>
                    <a:pt x="191" y="2010"/>
                  </a:cubicBezTo>
                  <a:cubicBezTo>
                    <a:pt x="1" y="2665"/>
                    <a:pt x="167" y="3391"/>
                    <a:pt x="501" y="3987"/>
                  </a:cubicBezTo>
                  <a:cubicBezTo>
                    <a:pt x="1257" y="5259"/>
                    <a:pt x="2782" y="5662"/>
                    <a:pt x="4190" y="5662"/>
                  </a:cubicBezTo>
                  <a:cubicBezTo>
                    <a:pt x="4311" y="5662"/>
                    <a:pt x="4430" y="5659"/>
                    <a:pt x="4549" y="5653"/>
                  </a:cubicBezTo>
                  <a:cubicBezTo>
                    <a:pt x="4949" y="5632"/>
                    <a:pt x="5364" y="5588"/>
                    <a:pt x="5774" y="5588"/>
                  </a:cubicBezTo>
                  <a:cubicBezTo>
                    <a:pt x="6266" y="5588"/>
                    <a:pt x="6750" y="5651"/>
                    <a:pt x="7192" y="5892"/>
                  </a:cubicBezTo>
                  <a:cubicBezTo>
                    <a:pt x="7526" y="6082"/>
                    <a:pt x="7799" y="6368"/>
                    <a:pt x="7883" y="6761"/>
                  </a:cubicBezTo>
                  <a:cubicBezTo>
                    <a:pt x="7978" y="7094"/>
                    <a:pt x="7918" y="7499"/>
                    <a:pt x="7645" y="7749"/>
                  </a:cubicBezTo>
                  <a:cubicBezTo>
                    <a:pt x="7371" y="8023"/>
                    <a:pt x="6954" y="8082"/>
                    <a:pt x="6609" y="8225"/>
                  </a:cubicBezTo>
                  <a:cubicBezTo>
                    <a:pt x="6311" y="8368"/>
                    <a:pt x="6061" y="8570"/>
                    <a:pt x="5954" y="8904"/>
                  </a:cubicBezTo>
                  <a:cubicBezTo>
                    <a:pt x="5716" y="9606"/>
                    <a:pt x="6132" y="10273"/>
                    <a:pt x="6716" y="10642"/>
                  </a:cubicBezTo>
                  <a:cubicBezTo>
                    <a:pt x="7430" y="11095"/>
                    <a:pt x="8323" y="11166"/>
                    <a:pt x="9157" y="11178"/>
                  </a:cubicBezTo>
                  <a:cubicBezTo>
                    <a:pt x="9260" y="11179"/>
                    <a:pt x="9363" y="11180"/>
                    <a:pt x="9466" y="11180"/>
                  </a:cubicBezTo>
                  <a:cubicBezTo>
                    <a:pt x="9609" y="11180"/>
                    <a:pt x="9752" y="11179"/>
                    <a:pt x="9895" y="11179"/>
                  </a:cubicBezTo>
                  <a:cubicBezTo>
                    <a:pt x="10526" y="11179"/>
                    <a:pt x="11160" y="11194"/>
                    <a:pt x="11776" y="11356"/>
                  </a:cubicBezTo>
                  <a:cubicBezTo>
                    <a:pt x="12526" y="11571"/>
                    <a:pt x="13241" y="12059"/>
                    <a:pt x="13514" y="12833"/>
                  </a:cubicBezTo>
                  <a:cubicBezTo>
                    <a:pt x="13645" y="13190"/>
                    <a:pt x="13657" y="13571"/>
                    <a:pt x="13514" y="13916"/>
                  </a:cubicBezTo>
                  <a:cubicBezTo>
                    <a:pt x="13383" y="14226"/>
                    <a:pt x="13157" y="14476"/>
                    <a:pt x="12931" y="14714"/>
                  </a:cubicBezTo>
                  <a:cubicBezTo>
                    <a:pt x="12502" y="15178"/>
                    <a:pt x="11990" y="15643"/>
                    <a:pt x="11978" y="16309"/>
                  </a:cubicBezTo>
                  <a:cubicBezTo>
                    <a:pt x="11967" y="17024"/>
                    <a:pt x="12550" y="17607"/>
                    <a:pt x="13145" y="17905"/>
                  </a:cubicBezTo>
                  <a:cubicBezTo>
                    <a:pt x="13895" y="18298"/>
                    <a:pt x="14788" y="18262"/>
                    <a:pt x="15622" y="18429"/>
                  </a:cubicBezTo>
                  <a:cubicBezTo>
                    <a:pt x="16396" y="18572"/>
                    <a:pt x="17217" y="18965"/>
                    <a:pt x="17527" y="19750"/>
                  </a:cubicBezTo>
                  <a:cubicBezTo>
                    <a:pt x="17693" y="20143"/>
                    <a:pt x="17610" y="20524"/>
                    <a:pt x="17408" y="20881"/>
                  </a:cubicBezTo>
                  <a:cubicBezTo>
                    <a:pt x="17229" y="21215"/>
                    <a:pt x="17039" y="21513"/>
                    <a:pt x="17015" y="21894"/>
                  </a:cubicBezTo>
                  <a:cubicBezTo>
                    <a:pt x="16967" y="22536"/>
                    <a:pt x="17289" y="23156"/>
                    <a:pt x="17753" y="23608"/>
                  </a:cubicBezTo>
                  <a:cubicBezTo>
                    <a:pt x="18368" y="24194"/>
                    <a:pt x="19127" y="24393"/>
                    <a:pt x="19921" y="24393"/>
                  </a:cubicBezTo>
                  <a:cubicBezTo>
                    <a:pt x="20755" y="24393"/>
                    <a:pt x="21627" y="24173"/>
                    <a:pt x="22408" y="23953"/>
                  </a:cubicBezTo>
                  <a:cubicBezTo>
                    <a:pt x="22408" y="23965"/>
                    <a:pt x="22432" y="23965"/>
                    <a:pt x="22444" y="23965"/>
                  </a:cubicBezTo>
                  <a:cubicBezTo>
                    <a:pt x="22730" y="23918"/>
                    <a:pt x="22992" y="23763"/>
                    <a:pt x="23182" y="23560"/>
                  </a:cubicBezTo>
                  <a:cubicBezTo>
                    <a:pt x="23659" y="23322"/>
                    <a:pt x="24063" y="22941"/>
                    <a:pt x="24349" y="22477"/>
                  </a:cubicBezTo>
                  <a:cubicBezTo>
                    <a:pt x="24790" y="21763"/>
                    <a:pt x="24956" y="20881"/>
                    <a:pt x="25016" y="20048"/>
                  </a:cubicBezTo>
                  <a:cubicBezTo>
                    <a:pt x="25087" y="19096"/>
                    <a:pt x="25075" y="18143"/>
                    <a:pt x="25016" y="17191"/>
                  </a:cubicBezTo>
                  <a:cubicBezTo>
                    <a:pt x="24956" y="16238"/>
                    <a:pt x="24825" y="15297"/>
                    <a:pt x="24635" y="14369"/>
                  </a:cubicBezTo>
                  <a:cubicBezTo>
                    <a:pt x="24528" y="13893"/>
                    <a:pt x="24421" y="13428"/>
                    <a:pt x="24290" y="12964"/>
                  </a:cubicBezTo>
                  <a:cubicBezTo>
                    <a:pt x="24170" y="12559"/>
                    <a:pt x="24051" y="12154"/>
                    <a:pt x="23825" y="11821"/>
                  </a:cubicBezTo>
                  <a:cubicBezTo>
                    <a:pt x="23550" y="11371"/>
                    <a:pt x="23026" y="10984"/>
                    <a:pt x="22490" y="10984"/>
                  </a:cubicBezTo>
                  <a:cubicBezTo>
                    <a:pt x="22331" y="10984"/>
                    <a:pt x="22171" y="11018"/>
                    <a:pt x="22015" y="11095"/>
                  </a:cubicBezTo>
                  <a:cubicBezTo>
                    <a:pt x="21730" y="11226"/>
                    <a:pt x="21515" y="11464"/>
                    <a:pt x="21313" y="11690"/>
                  </a:cubicBezTo>
                  <a:cubicBezTo>
                    <a:pt x="21099" y="11904"/>
                    <a:pt x="20861" y="12166"/>
                    <a:pt x="20551" y="12238"/>
                  </a:cubicBezTo>
                  <a:cubicBezTo>
                    <a:pt x="20501" y="12249"/>
                    <a:pt x="20451" y="12254"/>
                    <a:pt x="20401" y="12254"/>
                  </a:cubicBezTo>
                  <a:cubicBezTo>
                    <a:pt x="20078" y="12254"/>
                    <a:pt x="19786" y="12030"/>
                    <a:pt x="19610" y="11761"/>
                  </a:cubicBezTo>
                  <a:cubicBezTo>
                    <a:pt x="19360" y="11356"/>
                    <a:pt x="19408" y="10868"/>
                    <a:pt x="19515" y="10440"/>
                  </a:cubicBezTo>
                  <a:cubicBezTo>
                    <a:pt x="19718" y="9547"/>
                    <a:pt x="20122" y="8689"/>
                    <a:pt x="20265" y="7773"/>
                  </a:cubicBezTo>
                  <a:cubicBezTo>
                    <a:pt x="20384" y="7011"/>
                    <a:pt x="20349" y="6189"/>
                    <a:pt x="19956" y="5511"/>
                  </a:cubicBezTo>
                  <a:cubicBezTo>
                    <a:pt x="19610" y="4891"/>
                    <a:pt x="19003" y="4487"/>
                    <a:pt x="18301" y="4451"/>
                  </a:cubicBezTo>
                  <a:cubicBezTo>
                    <a:pt x="18275" y="4450"/>
                    <a:pt x="18248" y="4449"/>
                    <a:pt x="18222" y="4449"/>
                  </a:cubicBezTo>
                  <a:cubicBezTo>
                    <a:pt x="17926" y="4449"/>
                    <a:pt x="17625" y="4513"/>
                    <a:pt x="17384" y="4677"/>
                  </a:cubicBezTo>
                  <a:cubicBezTo>
                    <a:pt x="17086" y="4868"/>
                    <a:pt x="16908" y="5165"/>
                    <a:pt x="16693" y="5439"/>
                  </a:cubicBezTo>
                  <a:cubicBezTo>
                    <a:pt x="16501" y="5707"/>
                    <a:pt x="16221" y="5936"/>
                    <a:pt x="15881" y="5936"/>
                  </a:cubicBezTo>
                  <a:cubicBezTo>
                    <a:pt x="15843" y="5936"/>
                    <a:pt x="15804" y="5933"/>
                    <a:pt x="15765" y="5927"/>
                  </a:cubicBezTo>
                  <a:cubicBezTo>
                    <a:pt x="15348" y="5868"/>
                    <a:pt x="15015" y="5582"/>
                    <a:pt x="14824" y="5237"/>
                  </a:cubicBezTo>
                  <a:cubicBezTo>
                    <a:pt x="14610" y="4856"/>
                    <a:pt x="14538" y="4391"/>
                    <a:pt x="14479" y="3963"/>
                  </a:cubicBezTo>
                  <a:cubicBezTo>
                    <a:pt x="14419" y="3498"/>
                    <a:pt x="14360" y="3046"/>
                    <a:pt x="14276" y="2605"/>
                  </a:cubicBezTo>
                  <a:cubicBezTo>
                    <a:pt x="14122" y="1832"/>
                    <a:pt x="13824" y="1058"/>
                    <a:pt x="13217" y="522"/>
                  </a:cubicBezTo>
                  <a:cubicBezTo>
                    <a:pt x="12848" y="196"/>
                    <a:pt x="12400" y="0"/>
                    <a:pt x="11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12669525" y="2953550"/>
              <a:ext cx="460025" cy="428325"/>
            </a:xfrm>
            <a:custGeom>
              <a:avLst/>
              <a:gdLst/>
              <a:ahLst/>
              <a:cxnLst/>
              <a:rect l="l" t="t" r="r" b="b"/>
              <a:pathLst>
                <a:path w="18401" h="17133" extrusionOk="0">
                  <a:moveTo>
                    <a:pt x="155" y="0"/>
                  </a:moveTo>
                  <a:cubicBezTo>
                    <a:pt x="34" y="0"/>
                    <a:pt x="0" y="218"/>
                    <a:pt x="140" y="271"/>
                  </a:cubicBezTo>
                  <a:cubicBezTo>
                    <a:pt x="1854" y="855"/>
                    <a:pt x="3521" y="1617"/>
                    <a:pt x="5081" y="2521"/>
                  </a:cubicBezTo>
                  <a:cubicBezTo>
                    <a:pt x="6236" y="3176"/>
                    <a:pt x="7331" y="3938"/>
                    <a:pt x="8379" y="4748"/>
                  </a:cubicBezTo>
                  <a:cubicBezTo>
                    <a:pt x="7604" y="5118"/>
                    <a:pt x="6774" y="5308"/>
                    <a:pt x="5931" y="5308"/>
                  </a:cubicBezTo>
                  <a:cubicBezTo>
                    <a:pt x="5906" y="5308"/>
                    <a:pt x="5880" y="5308"/>
                    <a:pt x="5855" y="5307"/>
                  </a:cubicBezTo>
                  <a:cubicBezTo>
                    <a:pt x="5676" y="5307"/>
                    <a:pt x="5700" y="5581"/>
                    <a:pt x="5878" y="5581"/>
                  </a:cubicBezTo>
                  <a:cubicBezTo>
                    <a:pt x="5924" y="5582"/>
                    <a:pt x="5969" y="5583"/>
                    <a:pt x="6015" y="5583"/>
                  </a:cubicBezTo>
                  <a:cubicBezTo>
                    <a:pt x="6920" y="5583"/>
                    <a:pt x="7801" y="5358"/>
                    <a:pt x="8617" y="4950"/>
                  </a:cubicBezTo>
                  <a:cubicBezTo>
                    <a:pt x="10010" y="6069"/>
                    <a:pt x="11308" y="7331"/>
                    <a:pt x="12462" y="8701"/>
                  </a:cubicBezTo>
                  <a:cubicBezTo>
                    <a:pt x="13296" y="9665"/>
                    <a:pt x="14058" y="10713"/>
                    <a:pt x="14748" y="11784"/>
                  </a:cubicBezTo>
                  <a:cubicBezTo>
                    <a:pt x="14050" y="12075"/>
                    <a:pt x="13312" y="12224"/>
                    <a:pt x="12560" y="12224"/>
                  </a:cubicBezTo>
                  <a:cubicBezTo>
                    <a:pt x="12389" y="12224"/>
                    <a:pt x="12218" y="12217"/>
                    <a:pt x="12046" y="12201"/>
                  </a:cubicBezTo>
                  <a:cubicBezTo>
                    <a:pt x="12035" y="12199"/>
                    <a:pt x="12025" y="12198"/>
                    <a:pt x="12016" y="12198"/>
                  </a:cubicBezTo>
                  <a:cubicBezTo>
                    <a:pt x="11861" y="12198"/>
                    <a:pt x="11818" y="12452"/>
                    <a:pt x="11986" y="12463"/>
                  </a:cubicBezTo>
                  <a:cubicBezTo>
                    <a:pt x="12193" y="12485"/>
                    <a:pt x="12400" y="12496"/>
                    <a:pt x="12606" y="12496"/>
                  </a:cubicBezTo>
                  <a:cubicBezTo>
                    <a:pt x="13400" y="12496"/>
                    <a:pt x="14185" y="12334"/>
                    <a:pt x="14903" y="12023"/>
                  </a:cubicBezTo>
                  <a:cubicBezTo>
                    <a:pt x="15891" y="13606"/>
                    <a:pt x="16725" y="15273"/>
                    <a:pt x="17368" y="17035"/>
                  </a:cubicBezTo>
                  <a:cubicBezTo>
                    <a:pt x="17391" y="17104"/>
                    <a:pt x="17445" y="17132"/>
                    <a:pt x="17495" y="17132"/>
                  </a:cubicBezTo>
                  <a:cubicBezTo>
                    <a:pt x="17575" y="17132"/>
                    <a:pt x="17648" y="17063"/>
                    <a:pt x="17582" y="16976"/>
                  </a:cubicBezTo>
                  <a:cubicBezTo>
                    <a:pt x="17404" y="16452"/>
                    <a:pt x="17201" y="15952"/>
                    <a:pt x="16975" y="15440"/>
                  </a:cubicBezTo>
                  <a:cubicBezTo>
                    <a:pt x="17642" y="14475"/>
                    <a:pt x="18118" y="13392"/>
                    <a:pt x="18380" y="12225"/>
                  </a:cubicBezTo>
                  <a:cubicBezTo>
                    <a:pt x="18401" y="12121"/>
                    <a:pt x="18321" y="12058"/>
                    <a:pt x="18241" y="12058"/>
                  </a:cubicBezTo>
                  <a:cubicBezTo>
                    <a:pt x="18184" y="12058"/>
                    <a:pt x="18126" y="12091"/>
                    <a:pt x="18106" y="12165"/>
                  </a:cubicBezTo>
                  <a:cubicBezTo>
                    <a:pt x="17880" y="13225"/>
                    <a:pt x="17451" y="14237"/>
                    <a:pt x="16856" y="15142"/>
                  </a:cubicBezTo>
                  <a:cubicBezTo>
                    <a:pt x="16380" y="14070"/>
                    <a:pt x="15832" y="13011"/>
                    <a:pt x="15201" y="12023"/>
                  </a:cubicBezTo>
                  <a:cubicBezTo>
                    <a:pt x="14451" y="10796"/>
                    <a:pt x="13594" y="9641"/>
                    <a:pt x="12665" y="8534"/>
                  </a:cubicBezTo>
                  <a:cubicBezTo>
                    <a:pt x="12665" y="8534"/>
                    <a:pt x="12677" y="8534"/>
                    <a:pt x="12677" y="8522"/>
                  </a:cubicBezTo>
                  <a:cubicBezTo>
                    <a:pt x="13236" y="7641"/>
                    <a:pt x="13594" y="6629"/>
                    <a:pt x="13689" y="5581"/>
                  </a:cubicBezTo>
                  <a:cubicBezTo>
                    <a:pt x="13696" y="5485"/>
                    <a:pt x="13610" y="5420"/>
                    <a:pt x="13533" y="5420"/>
                  </a:cubicBezTo>
                  <a:cubicBezTo>
                    <a:pt x="13477" y="5420"/>
                    <a:pt x="13425" y="5454"/>
                    <a:pt x="13415" y="5534"/>
                  </a:cubicBezTo>
                  <a:cubicBezTo>
                    <a:pt x="13344" y="6522"/>
                    <a:pt x="13022" y="7474"/>
                    <a:pt x="12486" y="8320"/>
                  </a:cubicBezTo>
                  <a:cubicBezTo>
                    <a:pt x="11355" y="7010"/>
                    <a:pt x="10105" y="5819"/>
                    <a:pt x="8760" y="4736"/>
                  </a:cubicBezTo>
                  <a:cubicBezTo>
                    <a:pt x="8533" y="4557"/>
                    <a:pt x="8331" y="4391"/>
                    <a:pt x="8105" y="4236"/>
                  </a:cubicBezTo>
                  <a:cubicBezTo>
                    <a:pt x="8105" y="4212"/>
                    <a:pt x="8117" y="4212"/>
                    <a:pt x="8117" y="4200"/>
                  </a:cubicBezTo>
                  <a:cubicBezTo>
                    <a:pt x="8391" y="3295"/>
                    <a:pt x="8474" y="2331"/>
                    <a:pt x="8379" y="1390"/>
                  </a:cubicBezTo>
                  <a:cubicBezTo>
                    <a:pt x="8361" y="1304"/>
                    <a:pt x="8291" y="1262"/>
                    <a:pt x="8225" y="1262"/>
                  </a:cubicBezTo>
                  <a:cubicBezTo>
                    <a:pt x="8154" y="1262"/>
                    <a:pt x="8087" y="1310"/>
                    <a:pt x="8093" y="1402"/>
                  </a:cubicBezTo>
                  <a:cubicBezTo>
                    <a:pt x="8200" y="2283"/>
                    <a:pt x="8117" y="3176"/>
                    <a:pt x="7867" y="4045"/>
                  </a:cubicBezTo>
                  <a:cubicBezTo>
                    <a:pt x="5545" y="2307"/>
                    <a:pt x="2961" y="926"/>
                    <a:pt x="199" y="9"/>
                  </a:cubicBezTo>
                  <a:cubicBezTo>
                    <a:pt x="183" y="3"/>
                    <a:pt x="169" y="0"/>
                    <a:pt x="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3"/>
          <p:cNvSpPr txBox="1">
            <a:spLocks noGrp="1"/>
          </p:cNvSpPr>
          <p:nvPr>
            <p:ph type="subTitle" idx="1"/>
          </p:nvPr>
        </p:nvSpPr>
        <p:spPr>
          <a:xfrm>
            <a:off x="4205811" y="3402694"/>
            <a:ext cx="1842882"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t>By :</a:t>
            </a:r>
            <a:r>
              <a:rPr lang="en" sz="1400" b="1" dirty="0" err="1"/>
              <a:t>Ajwad</a:t>
            </a:r>
            <a:r>
              <a:rPr lang="en" sz="1400" b="1" dirty="0"/>
              <a:t> </a:t>
            </a:r>
            <a:r>
              <a:rPr lang="en" sz="1400" b="1" dirty="0" err="1"/>
              <a:t>Almajnuni</a:t>
            </a:r>
            <a:endParaRPr sz="1400" b="1" dirty="0"/>
          </a:p>
        </p:txBody>
      </p:sp>
      <p:sp>
        <p:nvSpPr>
          <p:cNvPr id="316" name="Google Shape;316;p33"/>
          <p:cNvSpPr txBox="1">
            <a:spLocks noGrp="1"/>
          </p:cNvSpPr>
          <p:nvPr>
            <p:ph type="ctrTitle"/>
          </p:nvPr>
        </p:nvSpPr>
        <p:spPr>
          <a:xfrm>
            <a:off x="3050962" y="1322086"/>
            <a:ext cx="6683514" cy="2031900"/>
          </a:xfrm>
          <a:prstGeom prst="rect">
            <a:avLst/>
          </a:prstGeom>
        </p:spPr>
        <p:txBody>
          <a:bodyPr spcFirstLastPara="1" wrap="square" lIns="91425" tIns="91425" rIns="91425" bIns="91425" anchor="ctr" anchorCtr="0">
            <a:noAutofit/>
          </a:bodyPr>
          <a:lstStyle/>
          <a:p>
            <a:pPr algn="ctr"/>
            <a:r>
              <a:rPr lang="en-US" sz="3000" b="1" dirty="0">
                <a:latin typeface="Gill Sans Ultra Bold" panose="020B0A02020104020203" pitchFamily="34" charset="0"/>
              </a:rPr>
              <a:t>Air Traffic </a:t>
            </a:r>
            <a:br>
              <a:rPr lang="en-US" sz="3000" b="1" dirty="0">
                <a:latin typeface="Gill Sans Ultra Bold" panose="020B0A02020104020203" pitchFamily="34" charset="0"/>
              </a:rPr>
            </a:br>
            <a:r>
              <a:rPr lang="en-US" sz="3000" b="1" dirty="0">
                <a:latin typeface="Gill Sans Ultra Bold" panose="020B0A02020104020203" pitchFamily="34" charset="0"/>
              </a:rPr>
              <a:t>Passenger Statistics</a:t>
            </a:r>
            <a:endParaRPr lang="en-US" sz="3000" dirty="0">
              <a:latin typeface="Gill Sans Ultra Bold" panose="020B0A02020104020203" pitchFamily="34" charset="0"/>
            </a:endParaRPr>
          </a:p>
        </p:txBody>
      </p:sp>
      <p:sp>
        <p:nvSpPr>
          <p:cNvPr id="317" name="Google Shape;317;p33"/>
          <p:cNvSpPr txBox="1"/>
          <p:nvPr/>
        </p:nvSpPr>
        <p:spPr>
          <a:xfrm>
            <a:off x="7289824" y="539375"/>
            <a:ext cx="11409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Lato"/>
                <a:ea typeface="Lato"/>
                <a:cs typeface="Lato"/>
                <a:sym typeface="Lato"/>
              </a:rPr>
              <a:t>T5</a:t>
            </a:r>
            <a:endParaRPr b="1" dirty="0">
              <a:solidFill>
                <a:schemeClr val="bg1"/>
              </a:solidFill>
              <a:latin typeface="Lato"/>
              <a:ea typeface="Lato"/>
              <a:cs typeface="Lato"/>
              <a:sym typeface="Lato"/>
            </a:endParaRPr>
          </a:p>
        </p:txBody>
      </p:sp>
      <p:sp>
        <p:nvSpPr>
          <p:cNvPr id="318" name="Google Shape;318;p33"/>
          <p:cNvSpPr/>
          <p:nvPr/>
        </p:nvSpPr>
        <p:spPr>
          <a:xfrm>
            <a:off x="6999075" y="273050"/>
            <a:ext cx="369300" cy="369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4240925" y="746750"/>
            <a:ext cx="175800" cy="175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558275" y="3645325"/>
            <a:ext cx="369300" cy="3693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rot="9172244">
            <a:off x="1865754" y="4273811"/>
            <a:ext cx="2152847" cy="170603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 calcmode="lin" valueType="num">
                                      <p:cBhvr additive="base">
                                        <p:cTn id="7" dur="500" fill="hold"/>
                                        <p:tgtEl>
                                          <p:spTgt spid="316"/>
                                        </p:tgtEl>
                                        <p:attrNameLst>
                                          <p:attrName>ppt_x</p:attrName>
                                        </p:attrNameLst>
                                      </p:cBhvr>
                                      <p:tavLst>
                                        <p:tav tm="0">
                                          <p:val>
                                            <p:strVal val="#ppt_x"/>
                                          </p:val>
                                        </p:tav>
                                        <p:tav tm="100000">
                                          <p:val>
                                            <p:strVal val="#ppt_x"/>
                                          </p:val>
                                        </p:tav>
                                      </p:tavLst>
                                    </p:anim>
                                    <p:anim calcmode="lin" valueType="num">
                                      <p:cBhvr additive="base">
                                        <p:cTn id="8" dur="500" fill="hold"/>
                                        <p:tgtEl>
                                          <p:spTgt spid="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5">
                                            <p:txEl>
                                              <p:pRg st="0" end="0"/>
                                            </p:txEl>
                                          </p:spTgt>
                                        </p:tgtEl>
                                        <p:attrNameLst>
                                          <p:attrName>style.visibility</p:attrName>
                                        </p:attrNameLst>
                                      </p:cBhvr>
                                      <p:to>
                                        <p:strVal val="visible"/>
                                      </p:to>
                                    </p:set>
                                    <p:anim calcmode="lin" valueType="num">
                                      <p:cBhvr additive="base">
                                        <p:cTn id="13" dur="500" fill="hold"/>
                                        <p:tgtEl>
                                          <p:spTgt spid="3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36"/>
          <p:cNvSpPr txBox="1">
            <a:spLocks noGrp="1"/>
          </p:cNvSpPr>
          <p:nvPr>
            <p:ph type="title"/>
          </p:nvPr>
        </p:nvSpPr>
        <p:spPr>
          <a:xfrm>
            <a:off x="2506213" y="3304161"/>
            <a:ext cx="4131573" cy="575583"/>
          </a:xfrm>
          <a:prstGeom prst="rect">
            <a:avLst/>
          </a:prstGeom>
        </p:spPr>
        <p:txBody>
          <a:bodyPr spcFirstLastPara="1" wrap="square" lIns="91425" tIns="91425" rIns="91425" bIns="91425" anchor="b" anchorCtr="0">
            <a:noAutofit/>
          </a:bodyPr>
          <a:lstStyle/>
          <a:p>
            <a:pPr lvl="0"/>
            <a:r>
              <a:rPr lang="en-US" sz="7200" dirty="0">
                <a:latin typeface="Gill Sans Ultra Bold" panose="020B0A02020104020203" pitchFamily="34" charset="0"/>
              </a:rPr>
              <a:t>Thank you</a:t>
            </a:r>
            <a:endParaRPr sz="7200" dirty="0">
              <a:latin typeface="Gill Sans Ultra Bold" panose="020B0A02020104020203" pitchFamily="34" charset="0"/>
            </a:endParaRPr>
          </a:p>
        </p:txBody>
      </p:sp>
      <p:sp>
        <p:nvSpPr>
          <p:cNvPr id="359" name="Google Shape;359;p36"/>
          <p:cNvSpPr/>
          <p:nvPr/>
        </p:nvSpPr>
        <p:spPr>
          <a:xfrm>
            <a:off x="6038339" y="2896425"/>
            <a:ext cx="3105730" cy="2246068"/>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rot="9172226">
            <a:off x="194593" y="3503759"/>
            <a:ext cx="2777062" cy="2200695"/>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973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500" fill="hold"/>
                                        <p:tgtEl>
                                          <p:spTgt spid="357"/>
                                        </p:tgtEl>
                                        <p:attrNameLst>
                                          <p:attrName>ppt_x</p:attrName>
                                        </p:attrNameLst>
                                      </p:cBhvr>
                                      <p:tavLst>
                                        <p:tav tm="0">
                                          <p:val>
                                            <p:strVal val="#ppt_x"/>
                                          </p:val>
                                        </p:tav>
                                        <p:tav tm="100000">
                                          <p:val>
                                            <p:strVal val="#ppt_x"/>
                                          </p:val>
                                        </p:tav>
                                      </p:tavLst>
                                    </p:anim>
                                    <p:anim calcmode="lin" valueType="num">
                                      <p:cBhvr additive="base">
                                        <p:cTn id="8"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57"/>
                                        </p:tgtEl>
                                        <p:attrNameLst>
                                          <p:attrName>style.visibility</p:attrName>
                                        </p:attrNameLst>
                                      </p:cBhvr>
                                      <p:to>
                                        <p:strVal val="visible"/>
                                      </p:to>
                                    </p:set>
                                    <p:anim calcmode="lin" valueType="num">
                                      <p:cBhvr additive="base">
                                        <p:cTn id="13" dur="500" fill="hold"/>
                                        <p:tgtEl>
                                          <p:spTgt spid="357"/>
                                        </p:tgtEl>
                                        <p:attrNameLst>
                                          <p:attrName>ppt_x</p:attrName>
                                        </p:attrNameLst>
                                      </p:cBhvr>
                                      <p:tavLst>
                                        <p:tav tm="0">
                                          <p:val>
                                            <p:strVal val="#ppt_x"/>
                                          </p:val>
                                        </p:tav>
                                        <p:tav tm="100000">
                                          <p:val>
                                            <p:strVal val="#ppt_x"/>
                                          </p:val>
                                        </p:tav>
                                      </p:tavLst>
                                    </p:anim>
                                    <p:anim calcmode="lin" valueType="num">
                                      <p:cBhvr additive="base">
                                        <p:cTn id="14"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p:bldP spid="35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7"/>
          <p:cNvSpPr/>
          <p:nvPr/>
        </p:nvSpPr>
        <p:spPr>
          <a:xfrm rot="9172266">
            <a:off x="-36568" y="366445"/>
            <a:ext cx="4669340" cy="3700239"/>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528534" y="293077"/>
            <a:ext cx="6291931" cy="4678240"/>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384" name="Google Shape;384;p37"/>
          <p:cNvSpPr txBox="1">
            <a:spLocks noGrp="1"/>
          </p:cNvSpPr>
          <p:nvPr>
            <p:ph type="subTitle" idx="1"/>
          </p:nvPr>
        </p:nvSpPr>
        <p:spPr>
          <a:xfrm>
            <a:off x="3402147" y="1127707"/>
            <a:ext cx="4821713" cy="1587920"/>
          </a:xfrm>
          <a:prstGeom prst="rect">
            <a:avLst/>
          </a:prstGeom>
        </p:spPr>
        <p:txBody>
          <a:bodyPr spcFirstLastPara="1" wrap="square" lIns="91425" tIns="91425" rIns="91425" bIns="91425" anchor="t" anchorCtr="0">
            <a:noAutofit/>
          </a:bodyPr>
          <a:lstStyle/>
          <a:p>
            <a:pPr marL="0" lvl="0" indent="0"/>
            <a:r>
              <a:rPr lang="en-US" dirty="0"/>
              <a:t>This dataset about  San Francisco International Airport Report on Monthly Passenger Traffic Statistics . San Francisco International Airport (SFO) is an international airport in San Mateo County. It has flights to points throughout North America and is a major gateway to Europe and Asia.</a:t>
            </a:r>
          </a:p>
          <a:p>
            <a:pPr marL="0" lvl="0" indent="0"/>
            <a:r>
              <a:rPr lang="en-US" dirty="0"/>
              <a:t>San Francisco International Airport is the largest airport in the San Francisco Bay Area and the second busiest airport in California after Los Angeles Airport. In 2017, it was the seventh busiest airport in the United States and 24th busiest airport in the world by passenger numbers.</a:t>
            </a:r>
            <a:r>
              <a:rPr lang="ar-SA" dirty="0"/>
              <a:t> </a:t>
            </a:r>
            <a:r>
              <a:rPr lang="en-US" dirty="0"/>
              <a:t>The data contains</a:t>
            </a:r>
            <a:r>
              <a:rPr lang="ar-SA" dirty="0"/>
              <a:t> </a:t>
            </a:r>
            <a:r>
              <a:rPr lang="en-US" dirty="0"/>
              <a:t>46670 rows and 12 columns </a:t>
            </a:r>
            <a:r>
              <a:rPr lang="ar-SA" dirty="0"/>
              <a:t>.</a:t>
            </a:r>
            <a:endParaRPr dirty="0"/>
          </a:p>
        </p:txBody>
      </p:sp>
      <p:grpSp>
        <p:nvGrpSpPr>
          <p:cNvPr id="387" name="Google Shape;387;p37"/>
          <p:cNvGrpSpPr/>
          <p:nvPr/>
        </p:nvGrpSpPr>
        <p:grpSpPr>
          <a:xfrm>
            <a:off x="630903" y="983252"/>
            <a:ext cx="1691685" cy="2847568"/>
            <a:chOff x="456602" y="624016"/>
            <a:chExt cx="2852710" cy="4206004"/>
          </a:xfrm>
        </p:grpSpPr>
        <p:grpSp>
          <p:nvGrpSpPr>
            <p:cNvPr id="388" name="Google Shape;388;p37"/>
            <p:cNvGrpSpPr/>
            <p:nvPr/>
          </p:nvGrpSpPr>
          <p:grpSpPr>
            <a:xfrm>
              <a:off x="1512645" y="624016"/>
              <a:ext cx="1796666" cy="1256969"/>
              <a:chOff x="3883200" y="1011575"/>
              <a:chExt cx="1338000" cy="936150"/>
            </a:xfrm>
          </p:grpSpPr>
          <p:sp>
            <p:nvSpPr>
              <p:cNvPr id="389" name="Google Shape;389;p37"/>
              <p:cNvSpPr/>
              <p:nvPr/>
            </p:nvSpPr>
            <p:spPr>
              <a:xfrm>
                <a:off x="4012400" y="1319350"/>
                <a:ext cx="254225" cy="513475"/>
              </a:xfrm>
              <a:custGeom>
                <a:avLst/>
                <a:gdLst/>
                <a:ahLst/>
                <a:cxnLst/>
                <a:rect l="l" t="t" r="r" b="b"/>
                <a:pathLst>
                  <a:path w="10169" h="20539" extrusionOk="0">
                    <a:moveTo>
                      <a:pt x="8728" y="0"/>
                    </a:moveTo>
                    <a:lnTo>
                      <a:pt x="0" y="1441"/>
                    </a:lnTo>
                    <a:lnTo>
                      <a:pt x="2453" y="20538"/>
                    </a:lnTo>
                    <a:lnTo>
                      <a:pt x="10168" y="19979"/>
                    </a:lnTo>
                    <a:lnTo>
                      <a:pt x="87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342500" y="1429775"/>
                <a:ext cx="203025" cy="382800"/>
              </a:xfrm>
              <a:custGeom>
                <a:avLst/>
                <a:gdLst/>
                <a:ahLst/>
                <a:cxnLst/>
                <a:rect l="l" t="t" r="r" b="b"/>
                <a:pathLst>
                  <a:path w="8121" h="15312" extrusionOk="0">
                    <a:moveTo>
                      <a:pt x="7061" y="0"/>
                    </a:moveTo>
                    <a:lnTo>
                      <a:pt x="0" y="1119"/>
                    </a:lnTo>
                    <a:lnTo>
                      <a:pt x="417" y="15312"/>
                    </a:lnTo>
                    <a:lnTo>
                      <a:pt x="8120" y="14764"/>
                    </a:lnTo>
                    <a:lnTo>
                      <a:pt x="7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569000" y="1256225"/>
                <a:ext cx="255725" cy="536400"/>
              </a:xfrm>
              <a:custGeom>
                <a:avLst/>
                <a:gdLst/>
                <a:ahLst/>
                <a:cxnLst/>
                <a:rect l="l" t="t" r="r" b="b"/>
                <a:pathLst>
                  <a:path w="10229" h="21456" extrusionOk="0">
                    <a:moveTo>
                      <a:pt x="8716" y="1"/>
                    </a:moveTo>
                    <a:lnTo>
                      <a:pt x="1" y="1489"/>
                    </a:lnTo>
                    <a:lnTo>
                      <a:pt x="2513" y="21456"/>
                    </a:lnTo>
                    <a:lnTo>
                      <a:pt x="10228" y="20896"/>
                    </a:lnTo>
                    <a:lnTo>
                      <a:pt x="8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849100" y="1011575"/>
                <a:ext cx="250050" cy="761125"/>
              </a:xfrm>
              <a:custGeom>
                <a:avLst/>
                <a:gdLst/>
                <a:ahLst/>
                <a:cxnLst/>
                <a:rect l="l" t="t" r="r" b="b"/>
                <a:pathLst>
                  <a:path w="10002" h="30445" extrusionOk="0">
                    <a:moveTo>
                      <a:pt x="7859" y="0"/>
                    </a:moveTo>
                    <a:lnTo>
                      <a:pt x="1" y="1798"/>
                    </a:lnTo>
                    <a:lnTo>
                      <a:pt x="2299" y="30444"/>
                    </a:lnTo>
                    <a:lnTo>
                      <a:pt x="10002" y="29897"/>
                    </a:lnTo>
                    <a:lnTo>
                      <a:pt x="7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883200" y="1092225"/>
                <a:ext cx="1338000" cy="855500"/>
              </a:xfrm>
              <a:custGeom>
                <a:avLst/>
                <a:gdLst/>
                <a:ahLst/>
                <a:cxnLst/>
                <a:rect l="l" t="t" r="r" b="b"/>
                <a:pathLst>
                  <a:path w="53520" h="34220" extrusionOk="0">
                    <a:moveTo>
                      <a:pt x="1192" y="1"/>
                    </a:moveTo>
                    <a:lnTo>
                      <a:pt x="1" y="155"/>
                    </a:lnTo>
                    <a:lnTo>
                      <a:pt x="4513" y="34219"/>
                    </a:lnTo>
                    <a:lnTo>
                      <a:pt x="53520" y="30695"/>
                    </a:lnTo>
                    <a:lnTo>
                      <a:pt x="53436" y="29504"/>
                    </a:lnTo>
                    <a:lnTo>
                      <a:pt x="5561" y="32945"/>
                    </a:lnTo>
                    <a:lnTo>
                      <a:pt x="1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7"/>
            <p:cNvGrpSpPr/>
            <p:nvPr/>
          </p:nvGrpSpPr>
          <p:grpSpPr>
            <a:xfrm>
              <a:off x="456602" y="1065596"/>
              <a:ext cx="1486504" cy="3764423"/>
              <a:chOff x="370875" y="2901225"/>
              <a:chExt cx="720275" cy="1824025"/>
            </a:xfrm>
          </p:grpSpPr>
          <p:sp>
            <p:nvSpPr>
              <p:cNvPr id="395" name="Google Shape;395;p37"/>
              <p:cNvSpPr/>
              <p:nvPr/>
            </p:nvSpPr>
            <p:spPr>
              <a:xfrm>
                <a:off x="655725" y="3082050"/>
                <a:ext cx="92300" cy="173850"/>
              </a:xfrm>
              <a:custGeom>
                <a:avLst/>
                <a:gdLst/>
                <a:ahLst/>
                <a:cxnLst/>
                <a:rect l="l" t="t" r="r" b="b"/>
                <a:pathLst>
                  <a:path w="3692" h="6954" extrusionOk="0">
                    <a:moveTo>
                      <a:pt x="1048" y="1"/>
                    </a:moveTo>
                    <a:lnTo>
                      <a:pt x="0" y="4299"/>
                    </a:lnTo>
                    <a:cubicBezTo>
                      <a:pt x="786" y="6430"/>
                      <a:pt x="2858" y="6954"/>
                      <a:pt x="2858" y="6954"/>
                    </a:cubicBezTo>
                    <a:lnTo>
                      <a:pt x="3691" y="1656"/>
                    </a:lnTo>
                    <a:lnTo>
                      <a:pt x="1048"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665250" y="2984775"/>
                <a:ext cx="173950" cy="162975"/>
              </a:xfrm>
              <a:custGeom>
                <a:avLst/>
                <a:gdLst/>
                <a:ahLst/>
                <a:cxnLst/>
                <a:rect l="l" t="t" r="r" b="b"/>
                <a:pathLst>
                  <a:path w="6958" h="6519" extrusionOk="0">
                    <a:moveTo>
                      <a:pt x="2125" y="1"/>
                    </a:moveTo>
                    <a:cubicBezTo>
                      <a:pt x="1630" y="1"/>
                      <a:pt x="1204" y="107"/>
                      <a:pt x="953" y="391"/>
                    </a:cubicBezTo>
                    <a:cubicBezTo>
                      <a:pt x="0" y="1511"/>
                      <a:pt x="762" y="4356"/>
                      <a:pt x="762" y="4356"/>
                    </a:cubicBezTo>
                    <a:cubicBezTo>
                      <a:pt x="762" y="4356"/>
                      <a:pt x="1441" y="6344"/>
                      <a:pt x="3013" y="6499"/>
                    </a:cubicBezTo>
                    <a:cubicBezTo>
                      <a:pt x="3145" y="6512"/>
                      <a:pt x="3271" y="6519"/>
                      <a:pt x="3391" y="6519"/>
                    </a:cubicBezTo>
                    <a:cubicBezTo>
                      <a:pt x="6958" y="6519"/>
                      <a:pt x="5632" y="915"/>
                      <a:pt x="5632" y="915"/>
                    </a:cubicBezTo>
                    <a:cubicBezTo>
                      <a:pt x="5632" y="915"/>
                      <a:pt x="3578" y="1"/>
                      <a:pt x="212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617025" y="2901225"/>
                <a:ext cx="225350" cy="217475"/>
              </a:xfrm>
              <a:custGeom>
                <a:avLst/>
                <a:gdLst/>
                <a:ahLst/>
                <a:cxnLst/>
                <a:rect l="l" t="t" r="r" b="b"/>
                <a:pathLst>
                  <a:path w="9014" h="8699" extrusionOk="0">
                    <a:moveTo>
                      <a:pt x="6031" y="1"/>
                    </a:moveTo>
                    <a:cubicBezTo>
                      <a:pt x="4848" y="1"/>
                      <a:pt x="3455" y="1088"/>
                      <a:pt x="2775" y="1388"/>
                    </a:cubicBezTo>
                    <a:cubicBezTo>
                      <a:pt x="1882" y="1757"/>
                      <a:pt x="1" y="2840"/>
                      <a:pt x="358" y="5388"/>
                    </a:cubicBezTo>
                    <a:cubicBezTo>
                      <a:pt x="727" y="7924"/>
                      <a:pt x="2394" y="8698"/>
                      <a:pt x="2394" y="8698"/>
                    </a:cubicBezTo>
                    <a:cubicBezTo>
                      <a:pt x="3096" y="7936"/>
                      <a:pt x="3537" y="4722"/>
                      <a:pt x="3537" y="4722"/>
                    </a:cubicBezTo>
                    <a:cubicBezTo>
                      <a:pt x="3537" y="4722"/>
                      <a:pt x="4873" y="5318"/>
                      <a:pt x="6129" y="5318"/>
                    </a:cubicBezTo>
                    <a:cubicBezTo>
                      <a:pt x="6751" y="5318"/>
                      <a:pt x="7353" y="5171"/>
                      <a:pt x="7764" y="4733"/>
                    </a:cubicBezTo>
                    <a:cubicBezTo>
                      <a:pt x="9014" y="3412"/>
                      <a:pt x="7192" y="2686"/>
                      <a:pt x="7192" y="2686"/>
                    </a:cubicBezTo>
                    <a:cubicBezTo>
                      <a:pt x="7192" y="2686"/>
                      <a:pt x="8311" y="1507"/>
                      <a:pt x="7049" y="376"/>
                    </a:cubicBezTo>
                    <a:cubicBezTo>
                      <a:pt x="6749" y="107"/>
                      <a:pt x="6400" y="1"/>
                      <a:pt x="6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655125" y="3054000"/>
                <a:ext cx="51525" cy="45125"/>
              </a:xfrm>
              <a:custGeom>
                <a:avLst/>
                <a:gdLst/>
                <a:ahLst/>
                <a:cxnLst/>
                <a:rect l="l" t="t" r="r" b="b"/>
                <a:pathLst>
                  <a:path w="2061" h="1805" extrusionOk="0">
                    <a:moveTo>
                      <a:pt x="1034" y="1"/>
                    </a:moveTo>
                    <a:cubicBezTo>
                      <a:pt x="898" y="1"/>
                      <a:pt x="761" y="32"/>
                      <a:pt x="632" y="99"/>
                    </a:cubicBezTo>
                    <a:cubicBezTo>
                      <a:pt x="179" y="325"/>
                      <a:pt x="1" y="861"/>
                      <a:pt x="227" y="1301"/>
                    </a:cubicBezTo>
                    <a:cubicBezTo>
                      <a:pt x="387" y="1621"/>
                      <a:pt x="701" y="1804"/>
                      <a:pt x="1027" y="1804"/>
                    </a:cubicBezTo>
                    <a:cubicBezTo>
                      <a:pt x="1163" y="1804"/>
                      <a:pt x="1300" y="1773"/>
                      <a:pt x="1429" y="1706"/>
                    </a:cubicBezTo>
                    <a:cubicBezTo>
                      <a:pt x="1882" y="1480"/>
                      <a:pt x="2060" y="944"/>
                      <a:pt x="1834" y="504"/>
                    </a:cubicBezTo>
                    <a:cubicBezTo>
                      <a:pt x="1674" y="184"/>
                      <a:pt x="1360" y="1"/>
                      <a:pt x="1034"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775075" y="3048125"/>
                <a:ext cx="13425" cy="17875"/>
              </a:xfrm>
              <a:custGeom>
                <a:avLst/>
                <a:gdLst/>
                <a:ahLst/>
                <a:cxnLst/>
                <a:rect l="l" t="t" r="r" b="b"/>
                <a:pathLst>
                  <a:path w="537" h="715" extrusionOk="0">
                    <a:moveTo>
                      <a:pt x="287" y="0"/>
                    </a:moveTo>
                    <a:cubicBezTo>
                      <a:pt x="144" y="0"/>
                      <a:pt x="13" y="155"/>
                      <a:pt x="13" y="346"/>
                    </a:cubicBezTo>
                    <a:cubicBezTo>
                      <a:pt x="1" y="536"/>
                      <a:pt x="108" y="703"/>
                      <a:pt x="251" y="715"/>
                    </a:cubicBezTo>
                    <a:cubicBezTo>
                      <a:pt x="382" y="715"/>
                      <a:pt x="501" y="572"/>
                      <a:pt x="525" y="381"/>
                    </a:cubicBezTo>
                    <a:cubicBezTo>
                      <a:pt x="537" y="179"/>
                      <a:pt x="430" y="24"/>
                      <a:pt x="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799200" y="3063000"/>
                <a:ext cx="27700" cy="45575"/>
              </a:xfrm>
              <a:custGeom>
                <a:avLst/>
                <a:gdLst/>
                <a:ahLst/>
                <a:cxnLst/>
                <a:rect l="l" t="t" r="r" b="b"/>
                <a:pathLst>
                  <a:path w="1108" h="1823" extrusionOk="0">
                    <a:moveTo>
                      <a:pt x="465" y="1"/>
                    </a:moveTo>
                    <a:lnTo>
                      <a:pt x="0" y="1822"/>
                    </a:lnTo>
                    <a:cubicBezTo>
                      <a:pt x="0" y="1822"/>
                      <a:pt x="989" y="1596"/>
                      <a:pt x="1048" y="1429"/>
                    </a:cubicBezTo>
                    <a:cubicBezTo>
                      <a:pt x="1108" y="1275"/>
                      <a:pt x="465" y="1"/>
                      <a:pt x="46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761400" y="3095150"/>
                <a:ext cx="24725" cy="30125"/>
              </a:xfrm>
              <a:custGeom>
                <a:avLst/>
                <a:gdLst/>
                <a:ahLst/>
                <a:cxnLst/>
                <a:rect l="l" t="t" r="r" b="b"/>
                <a:pathLst>
                  <a:path w="989" h="1205" extrusionOk="0">
                    <a:moveTo>
                      <a:pt x="128" y="1"/>
                    </a:moveTo>
                    <a:cubicBezTo>
                      <a:pt x="81" y="1"/>
                      <a:pt x="30" y="36"/>
                      <a:pt x="24" y="108"/>
                    </a:cubicBezTo>
                    <a:cubicBezTo>
                      <a:pt x="0" y="382"/>
                      <a:pt x="12" y="655"/>
                      <a:pt x="179" y="894"/>
                    </a:cubicBezTo>
                    <a:cubicBezTo>
                      <a:pt x="326" y="1097"/>
                      <a:pt x="580" y="1204"/>
                      <a:pt x="830" y="1204"/>
                    </a:cubicBezTo>
                    <a:cubicBezTo>
                      <a:pt x="843" y="1204"/>
                      <a:pt x="856" y="1204"/>
                      <a:pt x="869" y="1203"/>
                    </a:cubicBezTo>
                    <a:cubicBezTo>
                      <a:pt x="985" y="1192"/>
                      <a:pt x="988" y="1012"/>
                      <a:pt x="880" y="1012"/>
                    </a:cubicBezTo>
                    <a:cubicBezTo>
                      <a:pt x="876" y="1012"/>
                      <a:pt x="873" y="1012"/>
                      <a:pt x="869" y="1013"/>
                    </a:cubicBezTo>
                    <a:cubicBezTo>
                      <a:pt x="848" y="1015"/>
                      <a:pt x="827" y="1016"/>
                      <a:pt x="807" y="1016"/>
                    </a:cubicBezTo>
                    <a:cubicBezTo>
                      <a:pt x="582" y="1016"/>
                      <a:pt x="383" y="899"/>
                      <a:pt x="274" y="703"/>
                    </a:cubicBezTo>
                    <a:cubicBezTo>
                      <a:pt x="179" y="513"/>
                      <a:pt x="203" y="298"/>
                      <a:pt x="215" y="108"/>
                    </a:cubicBezTo>
                    <a:cubicBezTo>
                      <a:pt x="220" y="36"/>
                      <a:pt x="176" y="1"/>
                      <a:pt x="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753050" y="3394250"/>
                <a:ext cx="338100" cy="255750"/>
              </a:xfrm>
              <a:custGeom>
                <a:avLst/>
                <a:gdLst/>
                <a:ahLst/>
                <a:cxnLst/>
                <a:rect l="l" t="t" r="r" b="b"/>
                <a:pathLst>
                  <a:path w="13524" h="10230" extrusionOk="0">
                    <a:moveTo>
                      <a:pt x="10724" y="0"/>
                    </a:moveTo>
                    <a:cubicBezTo>
                      <a:pt x="10247" y="0"/>
                      <a:pt x="9228" y="1729"/>
                      <a:pt x="9228" y="1729"/>
                    </a:cubicBezTo>
                    <a:lnTo>
                      <a:pt x="1" y="5539"/>
                    </a:lnTo>
                    <a:lnTo>
                      <a:pt x="239" y="10230"/>
                    </a:lnTo>
                    <a:cubicBezTo>
                      <a:pt x="3632" y="9051"/>
                      <a:pt x="9597" y="2788"/>
                      <a:pt x="9597" y="2788"/>
                    </a:cubicBezTo>
                    <a:cubicBezTo>
                      <a:pt x="11705" y="2693"/>
                      <a:pt x="13229" y="657"/>
                      <a:pt x="13455" y="241"/>
                    </a:cubicBezTo>
                    <a:cubicBezTo>
                      <a:pt x="13524" y="110"/>
                      <a:pt x="13488" y="54"/>
                      <a:pt x="13382" y="54"/>
                    </a:cubicBezTo>
                    <a:cubicBezTo>
                      <a:pt x="13141" y="54"/>
                      <a:pt x="12540" y="342"/>
                      <a:pt x="12002" y="681"/>
                    </a:cubicBezTo>
                    <a:cubicBezTo>
                      <a:pt x="11277" y="1114"/>
                      <a:pt x="10572" y="1134"/>
                      <a:pt x="10449" y="1134"/>
                    </a:cubicBezTo>
                    <a:cubicBezTo>
                      <a:pt x="10437" y="1134"/>
                      <a:pt x="10431" y="1133"/>
                      <a:pt x="10431" y="1133"/>
                    </a:cubicBezTo>
                    <a:cubicBezTo>
                      <a:pt x="10716" y="360"/>
                      <a:pt x="11205" y="62"/>
                      <a:pt x="10752" y="2"/>
                    </a:cubicBezTo>
                    <a:cubicBezTo>
                      <a:pt x="10743" y="1"/>
                      <a:pt x="10734" y="0"/>
                      <a:pt x="1072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385450" y="4539975"/>
                <a:ext cx="73250" cy="107775"/>
              </a:xfrm>
              <a:custGeom>
                <a:avLst/>
                <a:gdLst/>
                <a:ahLst/>
                <a:cxnLst/>
                <a:rect l="l" t="t" r="r" b="b"/>
                <a:pathLst>
                  <a:path w="2930" h="4311" extrusionOk="0">
                    <a:moveTo>
                      <a:pt x="1203" y="0"/>
                    </a:moveTo>
                    <a:lnTo>
                      <a:pt x="1" y="3108"/>
                    </a:lnTo>
                    <a:lnTo>
                      <a:pt x="1918" y="4310"/>
                    </a:lnTo>
                    <a:lnTo>
                      <a:pt x="2930" y="1917"/>
                    </a:lnTo>
                    <a:lnTo>
                      <a:pt x="1203"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723600" y="4588500"/>
                <a:ext cx="71150" cy="113125"/>
              </a:xfrm>
              <a:custGeom>
                <a:avLst/>
                <a:gdLst/>
                <a:ahLst/>
                <a:cxnLst/>
                <a:rect l="l" t="t" r="r" b="b"/>
                <a:pathLst>
                  <a:path w="2846" h="4525" extrusionOk="0">
                    <a:moveTo>
                      <a:pt x="0" y="0"/>
                    </a:moveTo>
                    <a:lnTo>
                      <a:pt x="941" y="4525"/>
                    </a:lnTo>
                    <a:lnTo>
                      <a:pt x="2846" y="4334"/>
                    </a:lnTo>
                    <a:lnTo>
                      <a:pt x="2774" y="738"/>
                    </a:lnTo>
                    <a:lnTo>
                      <a:pt x="0"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50050" y="3801200"/>
                <a:ext cx="252450" cy="827375"/>
              </a:xfrm>
              <a:custGeom>
                <a:avLst/>
                <a:gdLst/>
                <a:ahLst/>
                <a:cxnLst/>
                <a:rect l="l" t="t" r="r" b="b"/>
                <a:pathLst>
                  <a:path w="10098" h="33095" extrusionOk="0">
                    <a:moveTo>
                      <a:pt x="1" y="0"/>
                    </a:moveTo>
                    <a:cubicBezTo>
                      <a:pt x="1" y="0"/>
                      <a:pt x="3049" y="8001"/>
                      <a:pt x="3454" y="14014"/>
                    </a:cubicBezTo>
                    <a:cubicBezTo>
                      <a:pt x="3846" y="20026"/>
                      <a:pt x="6930" y="32909"/>
                      <a:pt x="6930" y="32909"/>
                    </a:cubicBezTo>
                    <a:cubicBezTo>
                      <a:pt x="7688" y="33048"/>
                      <a:pt x="8293" y="33094"/>
                      <a:pt x="8762" y="33094"/>
                    </a:cubicBezTo>
                    <a:cubicBezTo>
                      <a:pt x="9700" y="33094"/>
                      <a:pt x="10097" y="32909"/>
                      <a:pt x="10097" y="32909"/>
                    </a:cubicBezTo>
                    <a:lnTo>
                      <a:pt x="10097" y="18241"/>
                    </a:lnTo>
                    <a:cubicBezTo>
                      <a:pt x="10097" y="14585"/>
                      <a:pt x="8121" y="0"/>
                      <a:pt x="8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01525" y="3800900"/>
                <a:ext cx="351550" cy="801000"/>
              </a:xfrm>
              <a:custGeom>
                <a:avLst/>
                <a:gdLst/>
                <a:ahLst/>
                <a:cxnLst/>
                <a:rect l="l" t="t" r="r" b="b"/>
                <a:pathLst>
                  <a:path w="14062" h="32040" extrusionOk="0">
                    <a:moveTo>
                      <a:pt x="2310" y="0"/>
                    </a:moveTo>
                    <a:cubicBezTo>
                      <a:pt x="1917" y="3644"/>
                      <a:pt x="4596" y="12026"/>
                      <a:pt x="4346" y="14835"/>
                    </a:cubicBezTo>
                    <a:cubicBezTo>
                      <a:pt x="4096" y="17657"/>
                      <a:pt x="1" y="30575"/>
                      <a:pt x="1" y="30575"/>
                    </a:cubicBezTo>
                    <a:lnTo>
                      <a:pt x="2501" y="32040"/>
                    </a:lnTo>
                    <a:cubicBezTo>
                      <a:pt x="2501" y="32040"/>
                      <a:pt x="9347" y="22717"/>
                      <a:pt x="11383" y="18169"/>
                    </a:cubicBezTo>
                    <a:cubicBezTo>
                      <a:pt x="13419" y="13645"/>
                      <a:pt x="14062" y="12"/>
                      <a:pt x="14062" y="12"/>
                    </a:cubicBezTo>
                    <a:lnTo>
                      <a:pt x="140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734000" y="4662950"/>
                <a:ext cx="151250" cy="59750"/>
              </a:xfrm>
              <a:custGeom>
                <a:avLst/>
                <a:gdLst/>
                <a:ahLst/>
                <a:cxnLst/>
                <a:rect l="l" t="t" r="r" b="b"/>
                <a:pathLst>
                  <a:path w="6050" h="2390" extrusionOk="0">
                    <a:moveTo>
                      <a:pt x="2615" y="0"/>
                    </a:moveTo>
                    <a:cubicBezTo>
                      <a:pt x="2586" y="0"/>
                      <a:pt x="2555" y="11"/>
                      <a:pt x="2525" y="34"/>
                    </a:cubicBezTo>
                    <a:cubicBezTo>
                      <a:pt x="2239" y="237"/>
                      <a:pt x="2299" y="868"/>
                      <a:pt x="2299" y="868"/>
                    </a:cubicBezTo>
                    <a:cubicBezTo>
                      <a:pt x="2299" y="868"/>
                      <a:pt x="1676" y="1094"/>
                      <a:pt x="817" y="1094"/>
                    </a:cubicBezTo>
                    <a:cubicBezTo>
                      <a:pt x="563" y="1094"/>
                      <a:pt x="287" y="1074"/>
                      <a:pt x="1" y="1023"/>
                    </a:cubicBezTo>
                    <a:lnTo>
                      <a:pt x="1" y="1023"/>
                    </a:lnTo>
                    <a:cubicBezTo>
                      <a:pt x="1" y="1023"/>
                      <a:pt x="179" y="2070"/>
                      <a:pt x="346" y="2285"/>
                    </a:cubicBezTo>
                    <a:cubicBezTo>
                      <a:pt x="410" y="2363"/>
                      <a:pt x="1202" y="2389"/>
                      <a:pt x="2166" y="2389"/>
                    </a:cubicBezTo>
                    <a:cubicBezTo>
                      <a:pt x="3703" y="2389"/>
                      <a:pt x="5677" y="2321"/>
                      <a:pt x="5823" y="2285"/>
                    </a:cubicBezTo>
                    <a:cubicBezTo>
                      <a:pt x="6049" y="2213"/>
                      <a:pt x="5835" y="1820"/>
                      <a:pt x="3061" y="677"/>
                    </a:cubicBezTo>
                    <a:cubicBezTo>
                      <a:pt x="3061" y="677"/>
                      <a:pt x="2854" y="0"/>
                      <a:pt x="2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39950" y="4696250"/>
                <a:ext cx="142900" cy="29000"/>
              </a:xfrm>
              <a:custGeom>
                <a:avLst/>
                <a:gdLst/>
                <a:ahLst/>
                <a:cxnLst/>
                <a:rect l="l" t="t" r="r" b="b"/>
                <a:pathLst>
                  <a:path w="5716" h="1160" extrusionOk="0">
                    <a:moveTo>
                      <a:pt x="4442" y="0"/>
                    </a:moveTo>
                    <a:cubicBezTo>
                      <a:pt x="4442" y="0"/>
                      <a:pt x="4109" y="441"/>
                      <a:pt x="4132" y="929"/>
                    </a:cubicBezTo>
                    <a:cubicBezTo>
                      <a:pt x="3542" y="956"/>
                      <a:pt x="2843" y="979"/>
                      <a:pt x="2171" y="979"/>
                    </a:cubicBezTo>
                    <a:cubicBezTo>
                      <a:pt x="1379" y="979"/>
                      <a:pt x="622" y="948"/>
                      <a:pt x="120" y="857"/>
                    </a:cubicBezTo>
                    <a:cubicBezTo>
                      <a:pt x="116" y="856"/>
                      <a:pt x="112" y="856"/>
                      <a:pt x="108" y="856"/>
                    </a:cubicBezTo>
                    <a:cubicBezTo>
                      <a:pt x="75" y="856"/>
                      <a:pt x="35" y="897"/>
                      <a:pt x="25" y="929"/>
                    </a:cubicBezTo>
                    <a:cubicBezTo>
                      <a:pt x="1" y="988"/>
                      <a:pt x="37" y="1036"/>
                      <a:pt x="96" y="1036"/>
                    </a:cubicBezTo>
                    <a:cubicBezTo>
                      <a:pt x="592" y="1128"/>
                      <a:pt x="1370" y="1160"/>
                      <a:pt x="2190" y="1160"/>
                    </a:cubicBezTo>
                    <a:cubicBezTo>
                      <a:pt x="3812" y="1160"/>
                      <a:pt x="5593" y="1036"/>
                      <a:pt x="5656" y="1012"/>
                    </a:cubicBezTo>
                    <a:cubicBezTo>
                      <a:pt x="5680" y="1012"/>
                      <a:pt x="5680" y="1012"/>
                      <a:pt x="5692" y="988"/>
                    </a:cubicBezTo>
                    <a:cubicBezTo>
                      <a:pt x="5716" y="965"/>
                      <a:pt x="5716" y="917"/>
                      <a:pt x="5704" y="893"/>
                    </a:cubicBezTo>
                    <a:cubicBezTo>
                      <a:pt x="5704" y="893"/>
                      <a:pt x="5645" y="429"/>
                      <a:pt x="4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373250" y="4593850"/>
                <a:ext cx="106550" cy="121525"/>
              </a:xfrm>
              <a:custGeom>
                <a:avLst/>
                <a:gdLst/>
                <a:ahLst/>
                <a:cxnLst/>
                <a:rect l="l" t="t" r="r" b="b"/>
                <a:pathLst>
                  <a:path w="4262" h="4861" extrusionOk="0">
                    <a:moveTo>
                      <a:pt x="608" y="0"/>
                    </a:moveTo>
                    <a:cubicBezTo>
                      <a:pt x="608" y="0"/>
                      <a:pt x="24" y="882"/>
                      <a:pt x="12" y="1143"/>
                    </a:cubicBezTo>
                    <a:cubicBezTo>
                      <a:pt x="0" y="1417"/>
                      <a:pt x="3822" y="4727"/>
                      <a:pt x="4049" y="4846"/>
                    </a:cubicBezTo>
                    <a:cubicBezTo>
                      <a:pt x="4066" y="4856"/>
                      <a:pt x="4083" y="4861"/>
                      <a:pt x="4099" y="4861"/>
                    </a:cubicBezTo>
                    <a:cubicBezTo>
                      <a:pt x="4261" y="4861"/>
                      <a:pt x="4259" y="4286"/>
                      <a:pt x="3096" y="1798"/>
                    </a:cubicBezTo>
                    <a:cubicBezTo>
                      <a:pt x="3096" y="1798"/>
                      <a:pt x="3477" y="1001"/>
                      <a:pt x="3144" y="965"/>
                    </a:cubicBezTo>
                    <a:cubicBezTo>
                      <a:pt x="3135" y="964"/>
                      <a:pt x="3127" y="964"/>
                      <a:pt x="3119" y="964"/>
                    </a:cubicBezTo>
                    <a:cubicBezTo>
                      <a:pt x="2780" y="964"/>
                      <a:pt x="2406" y="1429"/>
                      <a:pt x="2406" y="1429"/>
                    </a:cubicBezTo>
                    <a:cubicBezTo>
                      <a:pt x="2406" y="1429"/>
                      <a:pt x="1382" y="1012"/>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370875" y="4620000"/>
                <a:ext cx="113425" cy="97700"/>
              </a:xfrm>
              <a:custGeom>
                <a:avLst/>
                <a:gdLst/>
                <a:ahLst/>
                <a:cxnLst/>
                <a:rect l="l" t="t" r="r" b="b"/>
                <a:pathLst>
                  <a:path w="4537" h="3908" extrusionOk="0">
                    <a:moveTo>
                      <a:pt x="117" y="1"/>
                    </a:moveTo>
                    <a:cubicBezTo>
                      <a:pt x="95" y="1"/>
                      <a:pt x="70" y="9"/>
                      <a:pt x="48" y="26"/>
                    </a:cubicBezTo>
                    <a:cubicBezTo>
                      <a:pt x="0" y="74"/>
                      <a:pt x="0" y="133"/>
                      <a:pt x="12" y="157"/>
                    </a:cubicBezTo>
                    <a:cubicBezTo>
                      <a:pt x="929" y="1360"/>
                      <a:pt x="4036" y="3884"/>
                      <a:pt x="4144" y="3907"/>
                    </a:cubicBezTo>
                    <a:lnTo>
                      <a:pt x="4167" y="3907"/>
                    </a:lnTo>
                    <a:cubicBezTo>
                      <a:pt x="4215" y="3907"/>
                      <a:pt x="4251" y="3896"/>
                      <a:pt x="4263" y="3848"/>
                    </a:cubicBezTo>
                    <a:cubicBezTo>
                      <a:pt x="4263" y="3848"/>
                      <a:pt x="4536" y="3455"/>
                      <a:pt x="3953" y="2336"/>
                    </a:cubicBezTo>
                    <a:cubicBezTo>
                      <a:pt x="3953" y="2336"/>
                      <a:pt x="3417" y="2443"/>
                      <a:pt x="3084" y="2812"/>
                    </a:cubicBezTo>
                    <a:cubicBezTo>
                      <a:pt x="2108" y="1979"/>
                      <a:pt x="750" y="788"/>
                      <a:pt x="179" y="38"/>
                    </a:cubicBezTo>
                    <a:cubicBezTo>
                      <a:pt x="166" y="12"/>
                      <a:pt x="14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49150" y="3168975"/>
                <a:ext cx="332200" cy="670650"/>
              </a:xfrm>
              <a:custGeom>
                <a:avLst/>
                <a:gdLst/>
                <a:ahLst/>
                <a:cxnLst/>
                <a:rect l="l" t="t" r="r" b="b"/>
                <a:pathLst>
                  <a:path w="13288" h="26826" extrusionOk="0">
                    <a:moveTo>
                      <a:pt x="8275" y="0"/>
                    </a:moveTo>
                    <a:cubicBezTo>
                      <a:pt x="8275" y="0"/>
                      <a:pt x="8275" y="0"/>
                      <a:pt x="8275" y="0"/>
                    </a:cubicBezTo>
                    <a:cubicBezTo>
                      <a:pt x="1" y="3560"/>
                      <a:pt x="96" y="26111"/>
                      <a:pt x="96" y="26111"/>
                    </a:cubicBezTo>
                    <a:cubicBezTo>
                      <a:pt x="2541" y="26647"/>
                      <a:pt x="4748" y="26825"/>
                      <a:pt x="6606" y="26825"/>
                    </a:cubicBezTo>
                    <a:cubicBezTo>
                      <a:pt x="10321" y="26825"/>
                      <a:pt x="12633" y="26111"/>
                      <a:pt x="12633" y="26111"/>
                    </a:cubicBezTo>
                    <a:cubicBezTo>
                      <a:pt x="12633" y="26111"/>
                      <a:pt x="12514" y="24563"/>
                      <a:pt x="12907" y="16538"/>
                    </a:cubicBezTo>
                    <a:cubicBezTo>
                      <a:pt x="13288" y="8525"/>
                      <a:pt x="11335" y="2048"/>
                      <a:pt x="11335" y="2048"/>
                    </a:cubicBezTo>
                    <a:cubicBezTo>
                      <a:pt x="9875" y="1989"/>
                      <a:pt x="8285" y="0"/>
                      <a:pt x="8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477725" y="3436575"/>
                <a:ext cx="173550" cy="622275"/>
              </a:xfrm>
              <a:custGeom>
                <a:avLst/>
                <a:gdLst/>
                <a:ahLst/>
                <a:cxnLst/>
                <a:rect l="l" t="t" r="r" b="b"/>
                <a:pathLst>
                  <a:path w="6942" h="24891" extrusionOk="0">
                    <a:moveTo>
                      <a:pt x="667" y="0"/>
                    </a:moveTo>
                    <a:cubicBezTo>
                      <a:pt x="667" y="0"/>
                      <a:pt x="1" y="4846"/>
                      <a:pt x="548" y="8489"/>
                    </a:cubicBezTo>
                    <a:cubicBezTo>
                      <a:pt x="1096" y="12133"/>
                      <a:pt x="4751" y="20157"/>
                      <a:pt x="4751" y="20157"/>
                    </a:cubicBezTo>
                    <a:cubicBezTo>
                      <a:pt x="4239" y="21193"/>
                      <a:pt x="4668" y="22550"/>
                      <a:pt x="4930" y="23205"/>
                    </a:cubicBezTo>
                    <a:cubicBezTo>
                      <a:pt x="5180" y="23860"/>
                      <a:pt x="3632" y="24586"/>
                      <a:pt x="4025" y="24848"/>
                    </a:cubicBezTo>
                    <a:cubicBezTo>
                      <a:pt x="4068" y="24877"/>
                      <a:pt x="4134" y="24890"/>
                      <a:pt x="4216" y="24890"/>
                    </a:cubicBezTo>
                    <a:cubicBezTo>
                      <a:pt x="4860" y="24890"/>
                      <a:pt x="6538" y="24076"/>
                      <a:pt x="6728" y="23253"/>
                    </a:cubicBezTo>
                    <a:cubicBezTo>
                      <a:pt x="6942" y="22312"/>
                      <a:pt x="5942" y="20122"/>
                      <a:pt x="5942" y="20122"/>
                    </a:cubicBezTo>
                    <a:cubicBezTo>
                      <a:pt x="6180" y="14085"/>
                      <a:pt x="5573" y="7656"/>
                      <a:pt x="5370" y="5715"/>
                    </a:cubicBezTo>
                    <a:cubicBezTo>
                      <a:pt x="5192" y="3786"/>
                      <a:pt x="5573" y="619"/>
                      <a:pt x="5573" y="619"/>
                    </a:cubicBezTo>
                    <a:lnTo>
                      <a:pt x="667"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479500" y="3238575"/>
                <a:ext cx="186075" cy="245675"/>
              </a:xfrm>
              <a:custGeom>
                <a:avLst/>
                <a:gdLst/>
                <a:ahLst/>
                <a:cxnLst/>
                <a:rect l="l" t="t" r="r" b="b"/>
                <a:pathLst>
                  <a:path w="7443" h="9827" extrusionOk="0">
                    <a:moveTo>
                      <a:pt x="1" y="8611"/>
                    </a:moveTo>
                    <a:lnTo>
                      <a:pt x="1" y="8611"/>
                    </a:lnTo>
                    <a:cubicBezTo>
                      <a:pt x="1" y="8611"/>
                      <a:pt x="1" y="8611"/>
                      <a:pt x="1" y="8611"/>
                    </a:cubicBezTo>
                    <a:cubicBezTo>
                      <a:pt x="1" y="8611"/>
                      <a:pt x="1" y="8611"/>
                      <a:pt x="1" y="8611"/>
                    </a:cubicBezTo>
                    <a:lnTo>
                      <a:pt x="1" y="8611"/>
                    </a:lnTo>
                    <a:cubicBezTo>
                      <a:pt x="1" y="8611"/>
                      <a:pt x="1" y="8611"/>
                      <a:pt x="1" y="8611"/>
                    </a:cubicBezTo>
                    <a:close/>
                    <a:moveTo>
                      <a:pt x="4641" y="1"/>
                    </a:moveTo>
                    <a:cubicBezTo>
                      <a:pt x="1211" y="1"/>
                      <a:pt x="3" y="8603"/>
                      <a:pt x="1" y="8611"/>
                    </a:cubicBezTo>
                    <a:lnTo>
                      <a:pt x="1" y="8611"/>
                    </a:lnTo>
                    <a:cubicBezTo>
                      <a:pt x="1456" y="9754"/>
                      <a:pt x="5525" y="9827"/>
                      <a:pt x="6535" y="9827"/>
                    </a:cubicBezTo>
                    <a:cubicBezTo>
                      <a:pt x="6682" y="9827"/>
                      <a:pt x="6764" y="9825"/>
                      <a:pt x="6764" y="9825"/>
                    </a:cubicBezTo>
                    <a:cubicBezTo>
                      <a:pt x="6585" y="6634"/>
                      <a:pt x="7442" y="1467"/>
                      <a:pt x="6395" y="681"/>
                    </a:cubicBezTo>
                    <a:cubicBezTo>
                      <a:pt x="5754" y="206"/>
                      <a:pt x="5171" y="1"/>
                      <a:pt x="4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7"/>
            <p:cNvGrpSpPr/>
            <p:nvPr/>
          </p:nvGrpSpPr>
          <p:grpSpPr>
            <a:xfrm>
              <a:off x="1547913" y="3149625"/>
              <a:ext cx="1174875" cy="973350"/>
              <a:chOff x="3955550" y="2338225"/>
              <a:chExt cx="1174875" cy="973350"/>
            </a:xfrm>
          </p:grpSpPr>
          <p:sp>
            <p:nvSpPr>
              <p:cNvPr id="415" name="Google Shape;415;p37"/>
              <p:cNvSpPr/>
              <p:nvPr/>
            </p:nvSpPr>
            <p:spPr>
              <a:xfrm>
                <a:off x="4262125" y="2389400"/>
                <a:ext cx="868300" cy="922175"/>
              </a:xfrm>
              <a:custGeom>
                <a:avLst/>
                <a:gdLst/>
                <a:ahLst/>
                <a:cxnLst/>
                <a:rect l="l" t="t" r="r" b="b"/>
                <a:pathLst>
                  <a:path w="34732" h="36887" extrusionOk="0">
                    <a:moveTo>
                      <a:pt x="4370" y="1"/>
                    </a:moveTo>
                    <a:lnTo>
                      <a:pt x="1" y="418"/>
                    </a:lnTo>
                    <a:lnTo>
                      <a:pt x="28159" y="36886"/>
                    </a:lnTo>
                    <a:lnTo>
                      <a:pt x="34731" y="5680"/>
                    </a:lnTo>
                    <a:lnTo>
                      <a:pt x="4585" y="1465"/>
                    </a:lnTo>
                    <a:lnTo>
                      <a:pt x="4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3955550" y="2338225"/>
                <a:ext cx="1121275" cy="973350"/>
              </a:xfrm>
              <a:custGeom>
                <a:avLst/>
                <a:gdLst/>
                <a:ahLst/>
                <a:cxnLst/>
                <a:rect l="l" t="t" r="r" b="b"/>
                <a:pathLst>
                  <a:path w="44851" h="38934" extrusionOk="0">
                    <a:moveTo>
                      <a:pt x="286" y="0"/>
                    </a:moveTo>
                    <a:lnTo>
                      <a:pt x="0" y="34040"/>
                    </a:lnTo>
                    <a:lnTo>
                      <a:pt x="40422" y="38933"/>
                    </a:lnTo>
                    <a:lnTo>
                      <a:pt x="44851" y="8489"/>
                    </a:lnTo>
                    <a:lnTo>
                      <a:pt x="14883" y="4620"/>
                    </a:lnTo>
                    <a:lnTo>
                      <a:pt x="14371" y="1834"/>
                    </a:lnTo>
                    <a:lnTo>
                      <a:pt x="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2291153" y="2028612"/>
              <a:ext cx="958280" cy="973371"/>
              <a:chOff x="9627375" y="4152650"/>
              <a:chExt cx="1119225" cy="1136850"/>
            </a:xfrm>
          </p:grpSpPr>
          <p:sp>
            <p:nvSpPr>
              <p:cNvPr id="418" name="Google Shape;418;p37"/>
              <p:cNvSpPr/>
              <p:nvPr/>
            </p:nvSpPr>
            <p:spPr>
              <a:xfrm>
                <a:off x="9627375" y="4229225"/>
                <a:ext cx="1062375" cy="1060275"/>
              </a:xfrm>
              <a:custGeom>
                <a:avLst/>
                <a:gdLst/>
                <a:ahLst/>
                <a:cxnLst/>
                <a:rect l="l" t="t" r="r" b="b"/>
                <a:pathLst>
                  <a:path w="42495" h="42411" extrusionOk="0">
                    <a:moveTo>
                      <a:pt x="21276" y="0"/>
                    </a:moveTo>
                    <a:cubicBezTo>
                      <a:pt x="21249" y="0"/>
                      <a:pt x="21221" y="0"/>
                      <a:pt x="21194" y="0"/>
                    </a:cubicBezTo>
                    <a:cubicBezTo>
                      <a:pt x="9609" y="48"/>
                      <a:pt x="144" y="9490"/>
                      <a:pt x="72" y="21051"/>
                    </a:cubicBezTo>
                    <a:cubicBezTo>
                      <a:pt x="1" y="32826"/>
                      <a:pt x="9526" y="42410"/>
                      <a:pt x="21277" y="42410"/>
                    </a:cubicBezTo>
                    <a:cubicBezTo>
                      <a:pt x="32993" y="42410"/>
                      <a:pt x="42494" y="32921"/>
                      <a:pt x="42494" y="21205"/>
                    </a:cubicBezTo>
                    <a:lnTo>
                      <a:pt x="42494" y="20872"/>
                    </a:lnTo>
                    <a:lnTo>
                      <a:pt x="23004" y="21098"/>
                    </a:lnTo>
                    <a:cubicBezTo>
                      <a:pt x="22218" y="21098"/>
                      <a:pt x="21730" y="20253"/>
                      <a:pt x="22134" y="19586"/>
                    </a:cubicBezTo>
                    <a:lnTo>
                      <a:pt x="31005" y="4834"/>
                    </a:lnTo>
                    <a:cubicBezTo>
                      <a:pt x="31659" y="3739"/>
                      <a:pt x="31231" y="2429"/>
                      <a:pt x="30076" y="1905"/>
                    </a:cubicBezTo>
                    <a:cubicBezTo>
                      <a:pt x="27397" y="678"/>
                      <a:pt x="24413" y="0"/>
                      <a:pt x="21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0123350" y="4152650"/>
                <a:ext cx="623250" cy="533200"/>
              </a:xfrm>
              <a:custGeom>
                <a:avLst/>
                <a:gdLst/>
                <a:ahLst/>
                <a:cxnLst/>
                <a:rect l="l" t="t" r="r" b="b"/>
                <a:pathLst>
                  <a:path w="24930" h="21328" extrusionOk="0">
                    <a:moveTo>
                      <a:pt x="12879" y="0"/>
                    </a:moveTo>
                    <a:cubicBezTo>
                      <a:pt x="12427" y="0"/>
                      <a:pt x="11988" y="229"/>
                      <a:pt x="11737" y="646"/>
                    </a:cubicBezTo>
                    <a:lnTo>
                      <a:pt x="533" y="19303"/>
                    </a:lnTo>
                    <a:cubicBezTo>
                      <a:pt x="0" y="20180"/>
                      <a:pt x="646" y="21328"/>
                      <a:pt x="1684" y="21328"/>
                    </a:cubicBezTo>
                    <a:cubicBezTo>
                      <a:pt x="1689" y="21328"/>
                      <a:pt x="1695" y="21328"/>
                      <a:pt x="1700" y="21327"/>
                    </a:cubicBezTo>
                    <a:lnTo>
                      <a:pt x="23560" y="21066"/>
                    </a:lnTo>
                    <a:cubicBezTo>
                      <a:pt x="24322" y="21066"/>
                      <a:pt x="24929" y="20411"/>
                      <a:pt x="24870" y="19661"/>
                    </a:cubicBezTo>
                    <a:cubicBezTo>
                      <a:pt x="24298" y="11564"/>
                      <a:pt x="19988" y="4504"/>
                      <a:pt x="13630" y="230"/>
                    </a:cubicBezTo>
                    <a:cubicBezTo>
                      <a:pt x="13397" y="74"/>
                      <a:pt x="13136" y="0"/>
                      <a:pt x="12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7"/>
            <p:cNvSpPr/>
            <p:nvPr/>
          </p:nvSpPr>
          <p:spPr>
            <a:xfrm>
              <a:off x="1801663" y="2681863"/>
              <a:ext cx="320400" cy="3201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2366145" y="2791195"/>
              <a:ext cx="172500" cy="172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7"/>
          <p:cNvSpPr/>
          <p:nvPr/>
        </p:nvSpPr>
        <p:spPr>
          <a:xfrm>
            <a:off x="204600" y="1107914"/>
            <a:ext cx="447625" cy="1171025"/>
          </a:xfrm>
          <a:custGeom>
            <a:avLst/>
            <a:gdLst/>
            <a:ahLst/>
            <a:cxnLst/>
            <a:rect l="l" t="t" r="r" b="b"/>
            <a:pathLst>
              <a:path w="17905" h="46841" extrusionOk="0">
                <a:moveTo>
                  <a:pt x="0" y="2814"/>
                </a:moveTo>
                <a:cubicBezTo>
                  <a:pt x="3792" y="-435"/>
                  <a:pt x="10894" y="-935"/>
                  <a:pt x="14958" y="1967"/>
                </a:cubicBezTo>
                <a:cubicBezTo>
                  <a:pt x="18040" y="4168"/>
                  <a:pt x="18070" y="9197"/>
                  <a:pt x="17780" y="12974"/>
                </a:cubicBezTo>
                <a:cubicBezTo>
                  <a:pt x="17242" y="19974"/>
                  <a:pt x="8412" y="23737"/>
                  <a:pt x="5645" y="30190"/>
                </a:cubicBezTo>
                <a:cubicBezTo>
                  <a:pt x="3378" y="35475"/>
                  <a:pt x="5378" y="43647"/>
                  <a:pt x="10160" y="46841"/>
                </a:cubicBezTo>
              </a:path>
            </a:pathLst>
          </a:custGeom>
          <a:noFill/>
          <a:ln w="19050" cap="flat" cmpd="sng">
            <a:solidFill>
              <a:schemeClr val="lt1"/>
            </a:solidFill>
            <a:prstDash val="dash"/>
            <a:round/>
            <a:headEnd type="none" w="med" len="med"/>
            <a:tailEnd type="none" w="med" len="med"/>
          </a:ln>
        </p:spPr>
      </p:sp>
      <p:sp>
        <p:nvSpPr>
          <p:cNvPr id="423" name="Google Shape;423;p37"/>
          <p:cNvSpPr/>
          <p:nvPr/>
        </p:nvSpPr>
        <p:spPr>
          <a:xfrm>
            <a:off x="2758725" y="3050250"/>
            <a:ext cx="1232644" cy="2163735"/>
          </a:xfrm>
          <a:custGeom>
            <a:avLst/>
            <a:gdLst/>
            <a:ahLst/>
            <a:cxnLst/>
            <a:rect l="l" t="t" r="r" b="b"/>
            <a:pathLst>
              <a:path w="55512" h="89503" extrusionOk="0">
                <a:moveTo>
                  <a:pt x="0" y="33623"/>
                </a:moveTo>
                <a:cubicBezTo>
                  <a:pt x="12287" y="33623"/>
                  <a:pt x="26778" y="31185"/>
                  <a:pt x="34996" y="22051"/>
                </a:cubicBezTo>
                <a:cubicBezTo>
                  <a:pt x="39286" y="17283"/>
                  <a:pt x="39590" y="8429"/>
                  <a:pt x="36407" y="2860"/>
                </a:cubicBezTo>
                <a:cubicBezTo>
                  <a:pt x="34786" y="25"/>
                  <a:pt x="29647" y="-734"/>
                  <a:pt x="26811" y="885"/>
                </a:cubicBezTo>
                <a:cubicBezTo>
                  <a:pt x="19220" y="5218"/>
                  <a:pt x="18293" y="19577"/>
                  <a:pt x="23142" y="26849"/>
                </a:cubicBezTo>
                <a:cubicBezTo>
                  <a:pt x="31368" y="39185"/>
                  <a:pt x="45624" y="47449"/>
                  <a:pt x="51647" y="60998"/>
                </a:cubicBezTo>
                <a:cubicBezTo>
                  <a:pt x="54263" y="66884"/>
                  <a:pt x="57317" y="74727"/>
                  <a:pt x="53904" y="80189"/>
                </a:cubicBezTo>
                <a:cubicBezTo>
                  <a:pt x="51612" y="83856"/>
                  <a:pt x="46808" y="85636"/>
                  <a:pt x="44873" y="89503"/>
                </a:cubicBezTo>
              </a:path>
            </a:pathLst>
          </a:custGeom>
          <a:noFill/>
          <a:ln w="19050" cap="flat" cmpd="sng">
            <a:solidFill>
              <a:schemeClr val="lt1"/>
            </a:solidFill>
            <a:prstDash val="dash"/>
            <a:round/>
            <a:headEnd type="none" w="med" len="med"/>
            <a:tailEnd type="none" w="med" len="med"/>
          </a:ln>
        </p:spPr>
      </p:sp>
      <p:sp>
        <p:nvSpPr>
          <p:cNvPr id="424" name="Google Shape;424;p37"/>
          <p:cNvSpPr/>
          <p:nvPr/>
        </p:nvSpPr>
        <p:spPr>
          <a:xfrm>
            <a:off x="6832222" y="3471584"/>
            <a:ext cx="2311821" cy="1671986"/>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7764338" y="3149623"/>
            <a:ext cx="447600" cy="447600"/>
          </a:xfrm>
          <a:prstGeom prst="ellipse">
            <a:avLst/>
          </a:pr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عنوان 5">
            <a:extLst>
              <a:ext uri="{FF2B5EF4-FFF2-40B4-BE49-F238E27FC236}">
                <a16:creationId xmlns:a16="http://schemas.microsoft.com/office/drawing/2014/main" id="{0846407C-E366-6342-9405-ECBEDFF3CBF4}"/>
              </a:ext>
            </a:extLst>
          </p:cNvPr>
          <p:cNvSpPr>
            <a:spLocks noGrp="1"/>
          </p:cNvSpPr>
          <p:nvPr>
            <p:ph type="title" idx="2"/>
          </p:nvPr>
        </p:nvSpPr>
        <p:spPr>
          <a:xfrm>
            <a:off x="3075570" y="376203"/>
            <a:ext cx="5131890" cy="764841"/>
          </a:xfrm>
        </p:spPr>
        <p:txBody>
          <a:bodyPr/>
          <a:lstStyle/>
          <a:p>
            <a:pPr algn="ctr" rtl="1"/>
            <a:r>
              <a:rPr lang="en-US" dirty="0">
                <a:latin typeface="Cooper Std Black" panose="0208090304030B020404" pitchFamily="18" charset="0"/>
              </a:rPr>
              <a:t>Data description</a:t>
            </a:r>
            <a:endParaRPr lang="ar-SA" dirty="0">
              <a:latin typeface="Cooper Std Black" panose="0208090304030B0204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
                                            <p:txEl>
                                              <p:pRg st="0" end="0"/>
                                            </p:txEl>
                                          </p:spTgt>
                                        </p:tgtEl>
                                        <p:attrNameLst>
                                          <p:attrName>style.visibility</p:attrName>
                                        </p:attrNameLst>
                                      </p:cBhvr>
                                      <p:to>
                                        <p:strVal val="visible"/>
                                      </p:to>
                                    </p:set>
                                    <p:anim calcmode="lin" valueType="num">
                                      <p:cBhvr additive="base">
                                        <p:cTn id="13" dur="500" fill="hold"/>
                                        <p:tgtEl>
                                          <p:spTgt spid="38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
                                            <p:txEl>
                                              <p:pRg st="1" end="1"/>
                                            </p:txEl>
                                          </p:spTgt>
                                        </p:tgtEl>
                                        <p:attrNameLst>
                                          <p:attrName>style.visibility</p:attrName>
                                        </p:attrNameLst>
                                      </p:cBhvr>
                                      <p:to>
                                        <p:strVal val="visible"/>
                                      </p:to>
                                    </p:set>
                                    <p:anim calcmode="lin" valueType="num">
                                      <p:cBhvr additive="base">
                                        <p:cTn id="19" dur="500" fill="hold"/>
                                        <p:tgtEl>
                                          <p:spTgt spid="38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p:nvPr/>
        </p:nvSpPr>
        <p:spPr>
          <a:xfrm>
            <a:off x="1533825" y="810438"/>
            <a:ext cx="6076542" cy="352262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txBox="1">
            <a:spLocks noGrp="1"/>
          </p:cNvSpPr>
          <p:nvPr>
            <p:ph type="title"/>
          </p:nvPr>
        </p:nvSpPr>
        <p:spPr>
          <a:xfrm>
            <a:off x="2581743" y="1822925"/>
            <a:ext cx="3980514" cy="416581"/>
          </a:xfrm>
          <a:prstGeom prst="rect">
            <a:avLst/>
          </a:prstGeom>
        </p:spPr>
        <p:txBody>
          <a:bodyPr spcFirstLastPara="1" wrap="square" lIns="91425" tIns="91425" rIns="91425" bIns="91425" anchor="b" anchorCtr="0">
            <a:noAutofit/>
          </a:bodyPr>
          <a:lstStyle/>
          <a:p>
            <a:pPr lvl="0"/>
            <a:r>
              <a:rPr lang="en-GB" sz="8800" dirty="0">
                <a:latin typeface="Times" pitchFamily="2" charset="0"/>
                <a:cs typeface="Arial" panose="020B0604020202020204" pitchFamily="34" charset="0"/>
              </a:rPr>
              <a:t>Goals</a:t>
            </a:r>
            <a:endParaRPr sz="8800" dirty="0"/>
          </a:p>
        </p:txBody>
      </p:sp>
      <p:sp>
        <p:nvSpPr>
          <p:cNvPr id="358" name="Google Shape;358;p36"/>
          <p:cNvSpPr txBox="1">
            <a:spLocks noGrp="1"/>
          </p:cNvSpPr>
          <p:nvPr>
            <p:ph type="subTitle" idx="1"/>
          </p:nvPr>
        </p:nvSpPr>
        <p:spPr>
          <a:xfrm>
            <a:off x="2114785" y="2004914"/>
            <a:ext cx="5175353" cy="923400"/>
          </a:xfrm>
          <a:prstGeom prst="rect">
            <a:avLst/>
          </a:prstGeom>
        </p:spPr>
        <p:txBody>
          <a:bodyPr spcFirstLastPara="1" wrap="square" lIns="91425" tIns="91425" rIns="91425" bIns="91425" anchor="t" anchorCtr="0">
            <a:noAutofit/>
          </a:bodyPr>
          <a:lstStyle/>
          <a:p>
            <a:pPr marL="0" lvl="0" indent="0"/>
            <a:r>
              <a:rPr lang="en-US" dirty="0"/>
              <a:t>The goal of analyzing Air Traffic Passenger Statistics data is because there is a company that wants to present an advertising campaign for a specific product inside the airport, so the data will be analyzed according to the number of passengers to attract the largest possible number for this product.</a:t>
            </a:r>
            <a:endParaRPr dirty="0"/>
          </a:p>
        </p:txBody>
      </p:sp>
      <p:sp>
        <p:nvSpPr>
          <p:cNvPr id="359" name="Google Shape;359;p36"/>
          <p:cNvSpPr/>
          <p:nvPr/>
        </p:nvSpPr>
        <p:spPr>
          <a:xfrm>
            <a:off x="6038339" y="2896425"/>
            <a:ext cx="3105730" cy="2246068"/>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8033175" y="2269050"/>
            <a:ext cx="605400" cy="6054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36"/>
          <p:cNvGrpSpPr/>
          <p:nvPr/>
        </p:nvGrpSpPr>
        <p:grpSpPr>
          <a:xfrm rot="-1540655">
            <a:off x="6827064" y="184705"/>
            <a:ext cx="1528312" cy="1835358"/>
            <a:chOff x="9584675" y="790825"/>
            <a:chExt cx="745500" cy="895275"/>
          </a:xfrm>
        </p:grpSpPr>
        <p:sp>
          <p:nvSpPr>
            <p:cNvPr id="364" name="Google Shape;364;p36"/>
            <p:cNvSpPr/>
            <p:nvPr/>
          </p:nvSpPr>
          <p:spPr>
            <a:xfrm>
              <a:off x="9623225" y="1153775"/>
              <a:ext cx="657150" cy="532325"/>
            </a:xfrm>
            <a:custGeom>
              <a:avLst/>
              <a:gdLst/>
              <a:ahLst/>
              <a:cxnLst/>
              <a:rect l="l" t="t" r="r" b="b"/>
              <a:pathLst>
                <a:path w="26286" h="21293" extrusionOk="0">
                  <a:moveTo>
                    <a:pt x="13596" y="0"/>
                  </a:moveTo>
                  <a:cubicBezTo>
                    <a:pt x="13336" y="0"/>
                    <a:pt x="13075" y="9"/>
                    <a:pt x="12811" y="27"/>
                  </a:cubicBezTo>
                  <a:cubicBezTo>
                    <a:pt x="6191" y="468"/>
                    <a:pt x="453" y="5659"/>
                    <a:pt x="238" y="11064"/>
                  </a:cubicBezTo>
                  <a:cubicBezTo>
                    <a:pt x="0" y="16827"/>
                    <a:pt x="6727" y="21220"/>
                    <a:pt x="13407" y="21292"/>
                  </a:cubicBezTo>
                  <a:cubicBezTo>
                    <a:pt x="13454" y="21292"/>
                    <a:pt x="13501" y="21292"/>
                    <a:pt x="13549" y="21292"/>
                  </a:cubicBezTo>
                  <a:cubicBezTo>
                    <a:pt x="20139" y="21292"/>
                    <a:pt x="26285" y="16370"/>
                    <a:pt x="25777" y="10790"/>
                  </a:cubicBezTo>
                  <a:cubicBezTo>
                    <a:pt x="25319" y="5671"/>
                    <a:pt x="20156" y="0"/>
                    <a:pt x="13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0204525" y="1204150"/>
              <a:ext cx="125650" cy="298500"/>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9584675" y="1232925"/>
              <a:ext cx="81550" cy="171575"/>
            </a:xfrm>
            <a:custGeom>
              <a:avLst/>
              <a:gdLst/>
              <a:ahLst/>
              <a:cxnLst/>
              <a:rect l="l" t="t" r="r" b="b"/>
              <a:pathLst>
                <a:path w="3262" h="6863" extrusionOk="0">
                  <a:moveTo>
                    <a:pt x="2609" y="0"/>
                  </a:moveTo>
                  <a:cubicBezTo>
                    <a:pt x="2471" y="0"/>
                    <a:pt x="2331" y="57"/>
                    <a:pt x="2233" y="195"/>
                  </a:cubicBezTo>
                  <a:cubicBezTo>
                    <a:pt x="935" y="2028"/>
                    <a:pt x="173" y="4195"/>
                    <a:pt x="18" y="6434"/>
                  </a:cubicBezTo>
                  <a:cubicBezTo>
                    <a:pt x="0" y="6719"/>
                    <a:pt x="220" y="6862"/>
                    <a:pt x="450" y="6862"/>
                  </a:cubicBezTo>
                  <a:cubicBezTo>
                    <a:pt x="679" y="6862"/>
                    <a:pt x="917" y="6719"/>
                    <a:pt x="935" y="6434"/>
                  </a:cubicBezTo>
                  <a:cubicBezTo>
                    <a:pt x="1066" y="4350"/>
                    <a:pt x="1804" y="2350"/>
                    <a:pt x="3018" y="659"/>
                  </a:cubicBezTo>
                  <a:cubicBezTo>
                    <a:pt x="3262" y="324"/>
                    <a:pt x="2938" y="0"/>
                    <a:pt x="2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9714300" y="940300"/>
              <a:ext cx="444425" cy="555225"/>
            </a:xfrm>
            <a:custGeom>
              <a:avLst/>
              <a:gdLst/>
              <a:ahLst/>
              <a:cxnLst/>
              <a:rect l="l" t="t" r="r" b="b"/>
              <a:pathLst>
                <a:path w="17777" h="22209" extrusionOk="0">
                  <a:moveTo>
                    <a:pt x="8714" y="0"/>
                  </a:moveTo>
                  <a:cubicBezTo>
                    <a:pt x="7327" y="0"/>
                    <a:pt x="5942" y="329"/>
                    <a:pt x="4727" y="1006"/>
                  </a:cubicBezTo>
                  <a:cubicBezTo>
                    <a:pt x="1763" y="2637"/>
                    <a:pt x="0" y="6197"/>
                    <a:pt x="512" y="9542"/>
                  </a:cubicBezTo>
                  <a:cubicBezTo>
                    <a:pt x="1084" y="13388"/>
                    <a:pt x="4215" y="15924"/>
                    <a:pt x="5525" y="19425"/>
                  </a:cubicBezTo>
                  <a:cubicBezTo>
                    <a:pt x="6144" y="21100"/>
                    <a:pt x="7999" y="22209"/>
                    <a:pt x="9769" y="22209"/>
                  </a:cubicBezTo>
                  <a:cubicBezTo>
                    <a:pt x="10993" y="22209"/>
                    <a:pt x="12177" y="21678"/>
                    <a:pt x="12883" y="20437"/>
                  </a:cubicBezTo>
                  <a:cubicBezTo>
                    <a:pt x="13419" y="19508"/>
                    <a:pt x="13395" y="18353"/>
                    <a:pt x="13657" y="17305"/>
                  </a:cubicBezTo>
                  <a:cubicBezTo>
                    <a:pt x="14169" y="15103"/>
                    <a:pt x="15812" y="13317"/>
                    <a:pt x="16598" y="11185"/>
                  </a:cubicBezTo>
                  <a:cubicBezTo>
                    <a:pt x="17776" y="8018"/>
                    <a:pt x="16764" y="4173"/>
                    <a:pt x="14205" y="1970"/>
                  </a:cubicBezTo>
                  <a:cubicBezTo>
                    <a:pt x="12691" y="674"/>
                    <a:pt x="10699" y="0"/>
                    <a:pt x="8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9850325" y="1440750"/>
              <a:ext cx="204825" cy="67950"/>
            </a:xfrm>
            <a:custGeom>
              <a:avLst/>
              <a:gdLst/>
              <a:ahLst/>
              <a:cxnLst/>
              <a:rect l="l" t="t" r="r" b="b"/>
              <a:pathLst>
                <a:path w="8193" h="2718" extrusionOk="0">
                  <a:moveTo>
                    <a:pt x="7436" y="1"/>
                  </a:moveTo>
                  <a:cubicBezTo>
                    <a:pt x="7422" y="1"/>
                    <a:pt x="7408" y="1"/>
                    <a:pt x="7394" y="2"/>
                  </a:cubicBezTo>
                  <a:cubicBezTo>
                    <a:pt x="7180" y="26"/>
                    <a:pt x="6978" y="109"/>
                    <a:pt x="6763" y="204"/>
                  </a:cubicBezTo>
                  <a:cubicBezTo>
                    <a:pt x="5799" y="597"/>
                    <a:pt x="4787" y="823"/>
                    <a:pt x="3763" y="895"/>
                  </a:cubicBezTo>
                  <a:cubicBezTo>
                    <a:pt x="3588" y="904"/>
                    <a:pt x="3413" y="909"/>
                    <a:pt x="3238" y="909"/>
                  </a:cubicBezTo>
                  <a:cubicBezTo>
                    <a:pt x="2520" y="909"/>
                    <a:pt x="1804" y="829"/>
                    <a:pt x="1096" y="657"/>
                  </a:cubicBezTo>
                  <a:cubicBezTo>
                    <a:pt x="947" y="618"/>
                    <a:pt x="806" y="577"/>
                    <a:pt x="673" y="577"/>
                  </a:cubicBezTo>
                  <a:cubicBezTo>
                    <a:pt x="518" y="577"/>
                    <a:pt x="373" y="632"/>
                    <a:pt x="239" y="811"/>
                  </a:cubicBezTo>
                  <a:cubicBezTo>
                    <a:pt x="72" y="1014"/>
                    <a:pt x="1" y="1312"/>
                    <a:pt x="143" y="1550"/>
                  </a:cubicBezTo>
                  <a:cubicBezTo>
                    <a:pt x="322" y="1847"/>
                    <a:pt x="989" y="2002"/>
                    <a:pt x="1275" y="2109"/>
                  </a:cubicBezTo>
                  <a:cubicBezTo>
                    <a:pt x="1703" y="2264"/>
                    <a:pt x="2144" y="2407"/>
                    <a:pt x="2584" y="2502"/>
                  </a:cubicBezTo>
                  <a:cubicBezTo>
                    <a:pt x="3200" y="2646"/>
                    <a:pt x="3816" y="2717"/>
                    <a:pt x="4435" y="2717"/>
                  </a:cubicBezTo>
                  <a:cubicBezTo>
                    <a:pt x="4691" y="2717"/>
                    <a:pt x="4947" y="2705"/>
                    <a:pt x="5204" y="2681"/>
                  </a:cubicBezTo>
                  <a:cubicBezTo>
                    <a:pt x="6132" y="2597"/>
                    <a:pt x="7109" y="2347"/>
                    <a:pt x="7752" y="1526"/>
                  </a:cubicBezTo>
                  <a:cubicBezTo>
                    <a:pt x="8013" y="1181"/>
                    <a:pt x="8192" y="657"/>
                    <a:pt x="7978" y="288"/>
                  </a:cubicBezTo>
                  <a:cubicBezTo>
                    <a:pt x="7844" y="87"/>
                    <a:pt x="7647" y="1"/>
                    <a:pt x="7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9861625" y="1471175"/>
              <a:ext cx="181900" cy="62900"/>
            </a:xfrm>
            <a:custGeom>
              <a:avLst/>
              <a:gdLst/>
              <a:ahLst/>
              <a:cxnLst/>
              <a:rect l="l" t="t" r="r" b="b"/>
              <a:pathLst>
                <a:path w="7276" h="2516" extrusionOk="0">
                  <a:moveTo>
                    <a:pt x="6377" y="0"/>
                  </a:moveTo>
                  <a:cubicBezTo>
                    <a:pt x="5743" y="0"/>
                    <a:pt x="5116" y="172"/>
                    <a:pt x="4490" y="297"/>
                  </a:cubicBezTo>
                  <a:cubicBezTo>
                    <a:pt x="3787" y="416"/>
                    <a:pt x="3085" y="464"/>
                    <a:pt x="2382" y="499"/>
                  </a:cubicBezTo>
                  <a:cubicBezTo>
                    <a:pt x="2130" y="508"/>
                    <a:pt x="1889" y="516"/>
                    <a:pt x="1643" y="516"/>
                  </a:cubicBezTo>
                  <a:cubicBezTo>
                    <a:pt x="1542" y="516"/>
                    <a:pt x="1439" y="515"/>
                    <a:pt x="1334" y="511"/>
                  </a:cubicBezTo>
                  <a:cubicBezTo>
                    <a:pt x="1190" y="511"/>
                    <a:pt x="1039" y="481"/>
                    <a:pt x="891" y="481"/>
                  </a:cubicBezTo>
                  <a:cubicBezTo>
                    <a:pt x="832" y="481"/>
                    <a:pt x="773" y="486"/>
                    <a:pt x="715" y="499"/>
                  </a:cubicBezTo>
                  <a:cubicBezTo>
                    <a:pt x="453" y="559"/>
                    <a:pt x="156" y="749"/>
                    <a:pt x="84" y="1023"/>
                  </a:cubicBezTo>
                  <a:cubicBezTo>
                    <a:pt x="1" y="1333"/>
                    <a:pt x="156" y="1666"/>
                    <a:pt x="394" y="1869"/>
                  </a:cubicBezTo>
                  <a:cubicBezTo>
                    <a:pt x="632" y="2083"/>
                    <a:pt x="942" y="2190"/>
                    <a:pt x="1239" y="2273"/>
                  </a:cubicBezTo>
                  <a:cubicBezTo>
                    <a:pt x="1895" y="2454"/>
                    <a:pt x="2573" y="2516"/>
                    <a:pt x="3255" y="2516"/>
                  </a:cubicBezTo>
                  <a:cubicBezTo>
                    <a:pt x="3698" y="2516"/>
                    <a:pt x="4143" y="2490"/>
                    <a:pt x="4585" y="2452"/>
                  </a:cubicBezTo>
                  <a:cubicBezTo>
                    <a:pt x="5156" y="2392"/>
                    <a:pt x="5728" y="2309"/>
                    <a:pt x="6240" y="2047"/>
                  </a:cubicBezTo>
                  <a:cubicBezTo>
                    <a:pt x="6752" y="1797"/>
                    <a:pt x="7180" y="1321"/>
                    <a:pt x="7252" y="749"/>
                  </a:cubicBezTo>
                  <a:cubicBezTo>
                    <a:pt x="7276" y="523"/>
                    <a:pt x="7252" y="297"/>
                    <a:pt x="7073" y="142"/>
                  </a:cubicBezTo>
                  <a:cubicBezTo>
                    <a:pt x="6954" y="59"/>
                    <a:pt x="6788" y="23"/>
                    <a:pt x="6645" y="11"/>
                  </a:cubicBezTo>
                  <a:cubicBezTo>
                    <a:pt x="6555" y="4"/>
                    <a:pt x="6466" y="0"/>
                    <a:pt x="6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10124475" y="1574125"/>
              <a:ext cx="25" cy="25"/>
            </a:xfrm>
            <a:custGeom>
              <a:avLst/>
              <a:gdLst/>
              <a:ahLst/>
              <a:cxnLst/>
              <a:rect l="l" t="t" r="r" b="b"/>
              <a:pathLst>
                <a:path w="1" h="1" fill="none" extrusionOk="0">
                  <a:moveTo>
                    <a:pt x="0" y="1"/>
                  </a:moveTo>
                  <a:close/>
                </a:path>
              </a:pathLst>
            </a:custGeom>
            <a:noFill/>
            <a:ln w="11300" cap="flat" cmpd="sng">
              <a:solidFill>
                <a:srgbClr val="FF6D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9890500" y="1502200"/>
              <a:ext cx="120875" cy="82550"/>
            </a:xfrm>
            <a:custGeom>
              <a:avLst/>
              <a:gdLst/>
              <a:ahLst/>
              <a:cxnLst/>
              <a:rect l="l" t="t" r="r" b="b"/>
              <a:pathLst>
                <a:path w="4835" h="3302" extrusionOk="0">
                  <a:moveTo>
                    <a:pt x="4036" y="1"/>
                  </a:moveTo>
                  <a:cubicBezTo>
                    <a:pt x="3980" y="1"/>
                    <a:pt x="3924" y="4"/>
                    <a:pt x="3870" y="8"/>
                  </a:cubicBezTo>
                  <a:cubicBezTo>
                    <a:pt x="2930" y="20"/>
                    <a:pt x="1977" y="32"/>
                    <a:pt x="1037" y="127"/>
                  </a:cubicBezTo>
                  <a:cubicBezTo>
                    <a:pt x="775" y="151"/>
                    <a:pt x="203" y="104"/>
                    <a:pt x="96" y="425"/>
                  </a:cubicBezTo>
                  <a:cubicBezTo>
                    <a:pt x="1" y="735"/>
                    <a:pt x="144" y="1223"/>
                    <a:pt x="251" y="1521"/>
                  </a:cubicBezTo>
                  <a:cubicBezTo>
                    <a:pt x="382" y="1925"/>
                    <a:pt x="608" y="2306"/>
                    <a:pt x="930" y="2628"/>
                  </a:cubicBezTo>
                  <a:cubicBezTo>
                    <a:pt x="1371" y="3052"/>
                    <a:pt x="1982" y="3301"/>
                    <a:pt x="2585" y="3301"/>
                  </a:cubicBezTo>
                  <a:cubicBezTo>
                    <a:pt x="2828" y="3301"/>
                    <a:pt x="3070" y="3261"/>
                    <a:pt x="3299" y="3175"/>
                  </a:cubicBezTo>
                  <a:cubicBezTo>
                    <a:pt x="3763" y="2997"/>
                    <a:pt x="4144" y="2652"/>
                    <a:pt x="4406" y="2247"/>
                  </a:cubicBezTo>
                  <a:cubicBezTo>
                    <a:pt x="4656" y="1830"/>
                    <a:pt x="4787" y="1342"/>
                    <a:pt x="4823" y="866"/>
                  </a:cubicBezTo>
                  <a:cubicBezTo>
                    <a:pt x="4835" y="639"/>
                    <a:pt x="4799" y="389"/>
                    <a:pt x="4656" y="211"/>
                  </a:cubicBezTo>
                  <a:cubicBezTo>
                    <a:pt x="4503" y="48"/>
                    <a:pt x="4266" y="1"/>
                    <a:pt x="4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9824425" y="1100275"/>
              <a:ext cx="239050" cy="290150"/>
            </a:xfrm>
            <a:custGeom>
              <a:avLst/>
              <a:gdLst/>
              <a:ahLst/>
              <a:cxnLst/>
              <a:rect l="l" t="t" r="r" b="b"/>
              <a:pathLst>
                <a:path w="9562" h="11606" extrusionOk="0">
                  <a:moveTo>
                    <a:pt x="955" y="1134"/>
                  </a:moveTo>
                  <a:cubicBezTo>
                    <a:pt x="1105" y="1134"/>
                    <a:pt x="1262" y="1183"/>
                    <a:pt x="1358" y="1250"/>
                  </a:cubicBezTo>
                  <a:cubicBezTo>
                    <a:pt x="1763" y="1548"/>
                    <a:pt x="1810" y="2179"/>
                    <a:pt x="1870" y="2631"/>
                  </a:cubicBezTo>
                  <a:cubicBezTo>
                    <a:pt x="1870" y="2655"/>
                    <a:pt x="1882" y="2691"/>
                    <a:pt x="1882" y="2715"/>
                  </a:cubicBezTo>
                  <a:cubicBezTo>
                    <a:pt x="1727" y="2655"/>
                    <a:pt x="1572" y="2548"/>
                    <a:pt x="1406" y="2453"/>
                  </a:cubicBezTo>
                  <a:cubicBezTo>
                    <a:pt x="1191" y="2310"/>
                    <a:pt x="989" y="2167"/>
                    <a:pt x="822" y="1988"/>
                  </a:cubicBezTo>
                  <a:cubicBezTo>
                    <a:pt x="679" y="1834"/>
                    <a:pt x="501" y="1584"/>
                    <a:pt x="572" y="1357"/>
                  </a:cubicBezTo>
                  <a:cubicBezTo>
                    <a:pt x="629" y="1194"/>
                    <a:pt x="788" y="1134"/>
                    <a:pt x="955" y="1134"/>
                  </a:cubicBezTo>
                  <a:close/>
                  <a:moveTo>
                    <a:pt x="8276" y="512"/>
                  </a:moveTo>
                  <a:cubicBezTo>
                    <a:pt x="8680" y="512"/>
                    <a:pt x="8918" y="857"/>
                    <a:pt x="8966" y="1226"/>
                  </a:cubicBezTo>
                  <a:cubicBezTo>
                    <a:pt x="9038" y="1679"/>
                    <a:pt x="8776" y="2072"/>
                    <a:pt x="8442" y="2358"/>
                  </a:cubicBezTo>
                  <a:cubicBezTo>
                    <a:pt x="8073" y="2691"/>
                    <a:pt x="7609" y="2905"/>
                    <a:pt x="7144" y="3084"/>
                  </a:cubicBezTo>
                  <a:cubicBezTo>
                    <a:pt x="7121" y="3108"/>
                    <a:pt x="7073" y="3120"/>
                    <a:pt x="7025" y="3131"/>
                  </a:cubicBezTo>
                  <a:cubicBezTo>
                    <a:pt x="7085" y="2548"/>
                    <a:pt x="7121" y="1941"/>
                    <a:pt x="7299" y="1393"/>
                  </a:cubicBezTo>
                  <a:cubicBezTo>
                    <a:pt x="7430" y="976"/>
                    <a:pt x="7787" y="512"/>
                    <a:pt x="8276" y="512"/>
                  </a:cubicBezTo>
                  <a:close/>
                  <a:moveTo>
                    <a:pt x="8291" y="1"/>
                  </a:moveTo>
                  <a:cubicBezTo>
                    <a:pt x="8149" y="1"/>
                    <a:pt x="8004" y="28"/>
                    <a:pt x="7859" y="83"/>
                  </a:cubicBezTo>
                  <a:cubicBezTo>
                    <a:pt x="7287" y="298"/>
                    <a:pt x="6930" y="822"/>
                    <a:pt x="6775" y="1405"/>
                  </a:cubicBezTo>
                  <a:cubicBezTo>
                    <a:pt x="6609" y="2012"/>
                    <a:pt x="6573" y="2655"/>
                    <a:pt x="6525" y="3298"/>
                  </a:cubicBezTo>
                  <a:cubicBezTo>
                    <a:pt x="6251" y="3370"/>
                    <a:pt x="5978" y="3417"/>
                    <a:pt x="5692" y="3465"/>
                  </a:cubicBezTo>
                  <a:cubicBezTo>
                    <a:pt x="5444" y="3491"/>
                    <a:pt x="5195" y="3505"/>
                    <a:pt x="4948" y="3505"/>
                  </a:cubicBezTo>
                  <a:cubicBezTo>
                    <a:pt x="4198" y="3505"/>
                    <a:pt x="3455" y="3382"/>
                    <a:pt x="2739" y="3131"/>
                  </a:cubicBezTo>
                  <a:cubicBezTo>
                    <a:pt x="2644" y="3084"/>
                    <a:pt x="2525" y="3060"/>
                    <a:pt x="2418" y="3012"/>
                  </a:cubicBezTo>
                  <a:cubicBezTo>
                    <a:pt x="2406" y="2893"/>
                    <a:pt x="2382" y="2774"/>
                    <a:pt x="2358" y="2643"/>
                  </a:cubicBezTo>
                  <a:cubicBezTo>
                    <a:pt x="2263" y="2060"/>
                    <a:pt x="2191" y="1417"/>
                    <a:pt x="1763" y="988"/>
                  </a:cubicBezTo>
                  <a:cubicBezTo>
                    <a:pt x="1549" y="767"/>
                    <a:pt x="1242" y="648"/>
                    <a:pt x="939" y="648"/>
                  </a:cubicBezTo>
                  <a:cubicBezTo>
                    <a:pt x="770" y="648"/>
                    <a:pt x="603" y="685"/>
                    <a:pt x="453" y="762"/>
                  </a:cubicBezTo>
                  <a:cubicBezTo>
                    <a:pt x="227" y="881"/>
                    <a:pt x="84" y="1107"/>
                    <a:pt x="48" y="1357"/>
                  </a:cubicBezTo>
                  <a:cubicBezTo>
                    <a:pt x="1" y="1667"/>
                    <a:pt x="144" y="1965"/>
                    <a:pt x="334" y="2227"/>
                  </a:cubicBezTo>
                  <a:cubicBezTo>
                    <a:pt x="679" y="2667"/>
                    <a:pt x="1227" y="2977"/>
                    <a:pt x="1715" y="3239"/>
                  </a:cubicBezTo>
                  <a:cubicBezTo>
                    <a:pt x="1787" y="3274"/>
                    <a:pt x="1882" y="3310"/>
                    <a:pt x="1965" y="3358"/>
                  </a:cubicBezTo>
                  <a:cubicBezTo>
                    <a:pt x="2322" y="5727"/>
                    <a:pt x="2680" y="8073"/>
                    <a:pt x="3025" y="10442"/>
                  </a:cubicBezTo>
                  <a:cubicBezTo>
                    <a:pt x="3073" y="10763"/>
                    <a:pt x="3132" y="11097"/>
                    <a:pt x="3180" y="11418"/>
                  </a:cubicBezTo>
                  <a:cubicBezTo>
                    <a:pt x="3190" y="11529"/>
                    <a:pt x="3318" y="11605"/>
                    <a:pt x="3429" y="11605"/>
                  </a:cubicBezTo>
                  <a:cubicBezTo>
                    <a:pt x="3450" y="11605"/>
                    <a:pt x="3470" y="11602"/>
                    <a:pt x="3489" y="11597"/>
                  </a:cubicBezTo>
                  <a:cubicBezTo>
                    <a:pt x="3632" y="11549"/>
                    <a:pt x="3680" y="11418"/>
                    <a:pt x="3668" y="11287"/>
                  </a:cubicBezTo>
                  <a:cubicBezTo>
                    <a:pt x="3275" y="8715"/>
                    <a:pt x="2894" y="6156"/>
                    <a:pt x="2501" y="3572"/>
                  </a:cubicBezTo>
                  <a:lnTo>
                    <a:pt x="2501" y="3572"/>
                  </a:lnTo>
                  <a:cubicBezTo>
                    <a:pt x="3272" y="3858"/>
                    <a:pt x="4107" y="4004"/>
                    <a:pt x="4937" y="4004"/>
                  </a:cubicBezTo>
                  <a:cubicBezTo>
                    <a:pt x="5454" y="4004"/>
                    <a:pt x="5968" y="3948"/>
                    <a:pt x="6466" y="3834"/>
                  </a:cubicBezTo>
                  <a:lnTo>
                    <a:pt x="6466" y="3834"/>
                  </a:lnTo>
                  <a:cubicBezTo>
                    <a:pt x="6418" y="4405"/>
                    <a:pt x="6371" y="5001"/>
                    <a:pt x="6347" y="5584"/>
                  </a:cubicBezTo>
                  <a:cubicBezTo>
                    <a:pt x="6263" y="7025"/>
                    <a:pt x="6263" y="8489"/>
                    <a:pt x="6323" y="9930"/>
                  </a:cubicBezTo>
                  <a:cubicBezTo>
                    <a:pt x="6347" y="10275"/>
                    <a:pt x="6359" y="10632"/>
                    <a:pt x="6382" y="10978"/>
                  </a:cubicBezTo>
                  <a:cubicBezTo>
                    <a:pt x="6394" y="11134"/>
                    <a:pt x="6528" y="11214"/>
                    <a:pt x="6655" y="11214"/>
                  </a:cubicBezTo>
                  <a:cubicBezTo>
                    <a:pt x="6781" y="11214"/>
                    <a:pt x="6900" y="11137"/>
                    <a:pt x="6894" y="10978"/>
                  </a:cubicBezTo>
                  <a:cubicBezTo>
                    <a:pt x="6728" y="8549"/>
                    <a:pt x="6775" y="6108"/>
                    <a:pt x="6978" y="3679"/>
                  </a:cubicBezTo>
                  <a:cubicBezTo>
                    <a:pt x="7406" y="3548"/>
                    <a:pt x="7811" y="3370"/>
                    <a:pt x="8204" y="3143"/>
                  </a:cubicBezTo>
                  <a:cubicBezTo>
                    <a:pt x="8692" y="2846"/>
                    <a:pt x="9157" y="2465"/>
                    <a:pt x="9383" y="1905"/>
                  </a:cubicBezTo>
                  <a:cubicBezTo>
                    <a:pt x="9561" y="1465"/>
                    <a:pt x="9514" y="905"/>
                    <a:pt x="9228" y="512"/>
                  </a:cubicBezTo>
                  <a:cubicBezTo>
                    <a:pt x="9004" y="185"/>
                    <a:pt x="8662" y="1"/>
                    <a:pt x="82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10132500" y="951750"/>
              <a:ext cx="125050" cy="80425"/>
            </a:xfrm>
            <a:custGeom>
              <a:avLst/>
              <a:gdLst/>
              <a:ahLst/>
              <a:cxnLst/>
              <a:rect l="l" t="t" r="r" b="b"/>
              <a:pathLst>
                <a:path w="5002" h="3217" extrusionOk="0">
                  <a:moveTo>
                    <a:pt x="4382" y="497"/>
                  </a:moveTo>
                  <a:cubicBezTo>
                    <a:pt x="4388" y="497"/>
                    <a:pt x="4388" y="500"/>
                    <a:pt x="4394" y="512"/>
                  </a:cubicBezTo>
                  <a:cubicBezTo>
                    <a:pt x="4406" y="536"/>
                    <a:pt x="4370" y="631"/>
                    <a:pt x="4346" y="667"/>
                  </a:cubicBezTo>
                  <a:cubicBezTo>
                    <a:pt x="4215" y="917"/>
                    <a:pt x="3977" y="1155"/>
                    <a:pt x="3775" y="1345"/>
                  </a:cubicBezTo>
                  <a:cubicBezTo>
                    <a:pt x="3323" y="1786"/>
                    <a:pt x="2799" y="2143"/>
                    <a:pt x="2227" y="2381"/>
                  </a:cubicBezTo>
                  <a:cubicBezTo>
                    <a:pt x="1906" y="2512"/>
                    <a:pt x="1572" y="2643"/>
                    <a:pt x="1227" y="2691"/>
                  </a:cubicBezTo>
                  <a:cubicBezTo>
                    <a:pt x="1191" y="2691"/>
                    <a:pt x="1156" y="2703"/>
                    <a:pt x="1120" y="2703"/>
                  </a:cubicBezTo>
                  <a:cubicBezTo>
                    <a:pt x="1787" y="1726"/>
                    <a:pt x="2799" y="964"/>
                    <a:pt x="3930" y="607"/>
                  </a:cubicBezTo>
                  <a:cubicBezTo>
                    <a:pt x="4073" y="559"/>
                    <a:pt x="4204" y="512"/>
                    <a:pt x="4335" y="500"/>
                  </a:cubicBezTo>
                  <a:cubicBezTo>
                    <a:pt x="4364" y="500"/>
                    <a:pt x="4376" y="497"/>
                    <a:pt x="4382" y="497"/>
                  </a:cubicBezTo>
                  <a:close/>
                  <a:moveTo>
                    <a:pt x="4329" y="1"/>
                  </a:moveTo>
                  <a:cubicBezTo>
                    <a:pt x="4053" y="1"/>
                    <a:pt x="3743" y="129"/>
                    <a:pt x="3513" y="214"/>
                  </a:cubicBezTo>
                  <a:cubicBezTo>
                    <a:pt x="3156" y="357"/>
                    <a:pt x="2822" y="512"/>
                    <a:pt x="2501" y="714"/>
                  </a:cubicBezTo>
                  <a:cubicBezTo>
                    <a:pt x="1763" y="1155"/>
                    <a:pt x="1132" y="1786"/>
                    <a:pt x="644" y="2500"/>
                  </a:cubicBezTo>
                  <a:cubicBezTo>
                    <a:pt x="632" y="2524"/>
                    <a:pt x="620" y="2536"/>
                    <a:pt x="620" y="2572"/>
                  </a:cubicBezTo>
                  <a:cubicBezTo>
                    <a:pt x="560" y="2512"/>
                    <a:pt x="525" y="2441"/>
                    <a:pt x="525" y="2334"/>
                  </a:cubicBezTo>
                  <a:cubicBezTo>
                    <a:pt x="531" y="2167"/>
                    <a:pt x="408" y="2083"/>
                    <a:pt x="283" y="2083"/>
                  </a:cubicBezTo>
                  <a:cubicBezTo>
                    <a:pt x="158" y="2083"/>
                    <a:pt x="30" y="2167"/>
                    <a:pt x="24" y="2334"/>
                  </a:cubicBezTo>
                  <a:cubicBezTo>
                    <a:pt x="1" y="2738"/>
                    <a:pt x="298" y="3060"/>
                    <a:pt x="679" y="3167"/>
                  </a:cubicBezTo>
                  <a:cubicBezTo>
                    <a:pt x="794" y="3202"/>
                    <a:pt x="915" y="3216"/>
                    <a:pt x="1036" y="3216"/>
                  </a:cubicBezTo>
                  <a:cubicBezTo>
                    <a:pt x="1330" y="3216"/>
                    <a:pt x="1633" y="3132"/>
                    <a:pt x="1894" y="3048"/>
                  </a:cubicBezTo>
                  <a:cubicBezTo>
                    <a:pt x="2620" y="2810"/>
                    <a:pt x="3311" y="2417"/>
                    <a:pt x="3894" y="1917"/>
                  </a:cubicBezTo>
                  <a:cubicBezTo>
                    <a:pt x="4192" y="1667"/>
                    <a:pt x="4466" y="1369"/>
                    <a:pt x="4692" y="1036"/>
                  </a:cubicBezTo>
                  <a:cubicBezTo>
                    <a:pt x="4906" y="738"/>
                    <a:pt x="5001" y="262"/>
                    <a:pt x="4632" y="71"/>
                  </a:cubicBezTo>
                  <a:cubicBezTo>
                    <a:pt x="4541" y="21"/>
                    <a:pt x="4438" y="1"/>
                    <a:pt x="43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9871750" y="790825"/>
              <a:ext cx="79050" cy="122475"/>
            </a:xfrm>
            <a:custGeom>
              <a:avLst/>
              <a:gdLst/>
              <a:ahLst/>
              <a:cxnLst/>
              <a:rect l="l" t="t" r="r" b="b"/>
              <a:pathLst>
                <a:path w="3162" h="4899" extrusionOk="0">
                  <a:moveTo>
                    <a:pt x="1831" y="516"/>
                  </a:moveTo>
                  <a:cubicBezTo>
                    <a:pt x="1845" y="516"/>
                    <a:pt x="1862" y="528"/>
                    <a:pt x="1882" y="555"/>
                  </a:cubicBezTo>
                  <a:cubicBezTo>
                    <a:pt x="1953" y="650"/>
                    <a:pt x="1977" y="805"/>
                    <a:pt x="2013" y="936"/>
                  </a:cubicBezTo>
                  <a:cubicBezTo>
                    <a:pt x="2061" y="1115"/>
                    <a:pt x="2084" y="1317"/>
                    <a:pt x="2096" y="1496"/>
                  </a:cubicBezTo>
                  <a:cubicBezTo>
                    <a:pt x="2156" y="2055"/>
                    <a:pt x="2144" y="2686"/>
                    <a:pt x="1965" y="3234"/>
                  </a:cubicBezTo>
                  <a:cubicBezTo>
                    <a:pt x="1715" y="2484"/>
                    <a:pt x="1715" y="1603"/>
                    <a:pt x="1739" y="865"/>
                  </a:cubicBezTo>
                  <a:cubicBezTo>
                    <a:pt x="1739" y="815"/>
                    <a:pt x="1756" y="516"/>
                    <a:pt x="1831" y="516"/>
                  </a:cubicBezTo>
                  <a:close/>
                  <a:moveTo>
                    <a:pt x="1806" y="1"/>
                  </a:moveTo>
                  <a:cubicBezTo>
                    <a:pt x="1678" y="1"/>
                    <a:pt x="1549" y="53"/>
                    <a:pt x="1441" y="174"/>
                  </a:cubicBezTo>
                  <a:cubicBezTo>
                    <a:pt x="1191" y="460"/>
                    <a:pt x="1239" y="924"/>
                    <a:pt x="1239" y="1282"/>
                  </a:cubicBezTo>
                  <a:cubicBezTo>
                    <a:pt x="1227" y="1758"/>
                    <a:pt x="1239" y="2234"/>
                    <a:pt x="1322" y="2710"/>
                  </a:cubicBezTo>
                  <a:cubicBezTo>
                    <a:pt x="1382" y="3091"/>
                    <a:pt x="1525" y="3472"/>
                    <a:pt x="1703" y="3829"/>
                  </a:cubicBezTo>
                  <a:cubicBezTo>
                    <a:pt x="1572" y="3996"/>
                    <a:pt x="1430" y="4127"/>
                    <a:pt x="1239" y="4210"/>
                  </a:cubicBezTo>
                  <a:cubicBezTo>
                    <a:pt x="1116" y="4264"/>
                    <a:pt x="986" y="4293"/>
                    <a:pt x="858" y="4293"/>
                  </a:cubicBezTo>
                  <a:cubicBezTo>
                    <a:pt x="701" y="4293"/>
                    <a:pt x="549" y="4249"/>
                    <a:pt x="418" y="4151"/>
                  </a:cubicBezTo>
                  <a:cubicBezTo>
                    <a:pt x="385" y="4129"/>
                    <a:pt x="346" y="4120"/>
                    <a:pt x="306" y="4120"/>
                  </a:cubicBezTo>
                  <a:cubicBezTo>
                    <a:pt x="213" y="4120"/>
                    <a:pt x="114" y="4171"/>
                    <a:pt x="72" y="4246"/>
                  </a:cubicBezTo>
                  <a:cubicBezTo>
                    <a:pt x="1" y="4365"/>
                    <a:pt x="60" y="4508"/>
                    <a:pt x="167" y="4580"/>
                  </a:cubicBezTo>
                  <a:cubicBezTo>
                    <a:pt x="377" y="4734"/>
                    <a:pt x="608" y="4801"/>
                    <a:pt x="839" y="4801"/>
                  </a:cubicBezTo>
                  <a:cubicBezTo>
                    <a:pt x="1266" y="4801"/>
                    <a:pt x="1692" y="4575"/>
                    <a:pt x="1977" y="4258"/>
                  </a:cubicBezTo>
                  <a:cubicBezTo>
                    <a:pt x="2168" y="4496"/>
                    <a:pt x="2394" y="4699"/>
                    <a:pt x="2668" y="4865"/>
                  </a:cubicBezTo>
                  <a:cubicBezTo>
                    <a:pt x="2710" y="4888"/>
                    <a:pt x="2752" y="4898"/>
                    <a:pt x="2791" y="4898"/>
                  </a:cubicBezTo>
                  <a:cubicBezTo>
                    <a:pt x="3016" y="4898"/>
                    <a:pt x="3161" y="4567"/>
                    <a:pt x="2918" y="4425"/>
                  </a:cubicBezTo>
                  <a:cubicBezTo>
                    <a:pt x="2656" y="4258"/>
                    <a:pt x="2430" y="4056"/>
                    <a:pt x="2263" y="3829"/>
                  </a:cubicBezTo>
                  <a:cubicBezTo>
                    <a:pt x="2394" y="3556"/>
                    <a:pt x="2489" y="3270"/>
                    <a:pt x="2537" y="2996"/>
                  </a:cubicBezTo>
                  <a:cubicBezTo>
                    <a:pt x="2620" y="2532"/>
                    <a:pt x="2632" y="2055"/>
                    <a:pt x="2608" y="1579"/>
                  </a:cubicBezTo>
                  <a:cubicBezTo>
                    <a:pt x="2573" y="1174"/>
                    <a:pt x="2537" y="698"/>
                    <a:pt x="2334" y="341"/>
                  </a:cubicBezTo>
                  <a:cubicBezTo>
                    <a:pt x="2223" y="141"/>
                    <a:pt x="2016" y="1"/>
                    <a:pt x="18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9611600" y="958500"/>
              <a:ext cx="120125" cy="85125"/>
            </a:xfrm>
            <a:custGeom>
              <a:avLst/>
              <a:gdLst/>
              <a:ahLst/>
              <a:cxnLst/>
              <a:rect l="l" t="t" r="r" b="b"/>
              <a:pathLst>
                <a:path w="4805" h="3405" extrusionOk="0">
                  <a:moveTo>
                    <a:pt x="830" y="512"/>
                  </a:moveTo>
                  <a:cubicBezTo>
                    <a:pt x="1082" y="512"/>
                    <a:pt x="1311" y="729"/>
                    <a:pt x="1477" y="873"/>
                  </a:cubicBezTo>
                  <a:cubicBezTo>
                    <a:pt x="1727" y="1075"/>
                    <a:pt x="1989" y="1302"/>
                    <a:pt x="2203" y="1540"/>
                  </a:cubicBezTo>
                  <a:cubicBezTo>
                    <a:pt x="2501" y="1849"/>
                    <a:pt x="2787" y="2194"/>
                    <a:pt x="3037" y="2552"/>
                  </a:cubicBezTo>
                  <a:cubicBezTo>
                    <a:pt x="2442" y="2445"/>
                    <a:pt x="1846" y="2111"/>
                    <a:pt x="1370" y="1718"/>
                  </a:cubicBezTo>
                  <a:cubicBezTo>
                    <a:pt x="1156" y="1528"/>
                    <a:pt x="894" y="1313"/>
                    <a:pt x="727" y="1063"/>
                  </a:cubicBezTo>
                  <a:cubicBezTo>
                    <a:pt x="632" y="897"/>
                    <a:pt x="465" y="540"/>
                    <a:pt x="775" y="516"/>
                  </a:cubicBezTo>
                  <a:cubicBezTo>
                    <a:pt x="793" y="513"/>
                    <a:pt x="812" y="512"/>
                    <a:pt x="830" y="512"/>
                  </a:cubicBezTo>
                  <a:close/>
                  <a:moveTo>
                    <a:pt x="804" y="0"/>
                  </a:moveTo>
                  <a:cubicBezTo>
                    <a:pt x="711" y="0"/>
                    <a:pt x="617" y="16"/>
                    <a:pt x="525" y="51"/>
                  </a:cubicBezTo>
                  <a:cubicBezTo>
                    <a:pt x="144" y="206"/>
                    <a:pt x="1" y="623"/>
                    <a:pt x="144" y="992"/>
                  </a:cubicBezTo>
                  <a:cubicBezTo>
                    <a:pt x="275" y="1361"/>
                    <a:pt x="560" y="1659"/>
                    <a:pt x="834" y="1909"/>
                  </a:cubicBezTo>
                  <a:cubicBezTo>
                    <a:pt x="1406" y="2433"/>
                    <a:pt x="2144" y="2897"/>
                    <a:pt x="2918" y="3028"/>
                  </a:cubicBezTo>
                  <a:cubicBezTo>
                    <a:pt x="3034" y="3055"/>
                    <a:pt x="3143" y="3068"/>
                    <a:pt x="3261" y="3068"/>
                  </a:cubicBezTo>
                  <a:cubicBezTo>
                    <a:pt x="3300" y="3068"/>
                    <a:pt x="3340" y="3067"/>
                    <a:pt x="3382" y="3064"/>
                  </a:cubicBezTo>
                  <a:lnTo>
                    <a:pt x="3513" y="3278"/>
                  </a:lnTo>
                  <a:cubicBezTo>
                    <a:pt x="3561" y="3367"/>
                    <a:pt x="3638" y="3404"/>
                    <a:pt x="3715" y="3404"/>
                  </a:cubicBezTo>
                  <a:cubicBezTo>
                    <a:pt x="3885" y="3404"/>
                    <a:pt x="4060" y="3224"/>
                    <a:pt x="3954" y="3028"/>
                  </a:cubicBezTo>
                  <a:cubicBezTo>
                    <a:pt x="3930" y="3004"/>
                    <a:pt x="3918" y="2980"/>
                    <a:pt x="3906" y="2956"/>
                  </a:cubicBezTo>
                  <a:cubicBezTo>
                    <a:pt x="4025" y="2909"/>
                    <a:pt x="4132" y="2861"/>
                    <a:pt x="4227" y="2790"/>
                  </a:cubicBezTo>
                  <a:cubicBezTo>
                    <a:pt x="4573" y="2552"/>
                    <a:pt x="4799" y="2194"/>
                    <a:pt x="4799" y="1778"/>
                  </a:cubicBezTo>
                  <a:cubicBezTo>
                    <a:pt x="4805" y="1624"/>
                    <a:pt x="4682" y="1547"/>
                    <a:pt x="4557" y="1547"/>
                  </a:cubicBezTo>
                  <a:cubicBezTo>
                    <a:pt x="4429" y="1547"/>
                    <a:pt x="4299" y="1627"/>
                    <a:pt x="4299" y="1790"/>
                  </a:cubicBezTo>
                  <a:cubicBezTo>
                    <a:pt x="4299" y="2194"/>
                    <a:pt x="3989" y="2433"/>
                    <a:pt x="3632" y="2528"/>
                  </a:cubicBezTo>
                  <a:cubicBezTo>
                    <a:pt x="3311" y="2016"/>
                    <a:pt x="2918" y="1540"/>
                    <a:pt x="2501" y="1111"/>
                  </a:cubicBezTo>
                  <a:cubicBezTo>
                    <a:pt x="2215" y="825"/>
                    <a:pt x="1906" y="551"/>
                    <a:pt x="1584" y="301"/>
                  </a:cubicBezTo>
                  <a:cubicBezTo>
                    <a:pt x="1361" y="141"/>
                    <a:pt x="1084" y="0"/>
                    <a:pt x="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6"/>
          <p:cNvSpPr/>
          <p:nvPr/>
        </p:nvSpPr>
        <p:spPr>
          <a:xfrm rot="9172226">
            <a:off x="194593" y="3503759"/>
            <a:ext cx="2777062" cy="2200695"/>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0;p36">
            <a:extLst>
              <a:ext uri="{FF2B5EF4-FFF2-40B4-BE49-F238E27FC236}">
                <a16:creationId xmlns:a16="http://schemas.microsoft.com/office/drawing/2014/main" id="{C25500F1-F073-BA4C-BC77-ECE4128DD452}"/>
              </a:ext>
            </a:extLst>
          </p:cNvPr>
          <p:cNvSpPr/>
          <p:nvPr/>
        </p:nvSpPr>
        <p:spPr>
          <a:xfrm>
            <a:off x="7850176" y="2588397"/>
            <a:ext cx="605400" cy="6054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500" fill="hold"/>
                                        <p:tgtEl>
                                          <p:spTgt spid="357"/>
                                        </p:tgtEl>
                                        <p:attrNameLst>
                                          <p:attrName>ppt_x</p:attrName>
                                        </p:attrNameLst>
                                      </p:cBhvr>
                                      <p:tavLst>
                                        <p:tav tm="0">
                                          <p:val>
                                            <p:strVal val="#ppt_x"/>
                                          </p:val>
                                        </p:tav>
                                        <p:tav tm="100000">
                                          <p:val>
                                            <p:strVal val="#ppt_x"/>
                                          </p:val>
                                        </p:tav>
                                      </p:tavLst>
                                    </p:anim>
                                    <p:anim calcmode="lin" valueType="num">
                                      <p:cBhvr additive="base">
                                        <p:cTn id="8"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
                                            <p:txEl>
                                              <p:pRg st="0" end="0"/>
                                            </p:txEl>
                                          </p:spTgt>
                                        </p:tgtEl>
                                        <p:attrNameLst>
                                          <p:attrName>style.visibility</p:attrName>
                                        </p:attrNameLst>
                                      </p:cBhvr>
                                      <p:to>
                                        <p:strVal val="visible"/>
                                      </p:to>
                                    </p:set>
                                    <p:anim calcmode="lin" valueType="num">
                                      <p:cBhvr additive="base">
                                        <p:cTn id="13" dur="500" fill="hold"/>
                                        <p:tgtEl>
                                          <p:spTgt spid="3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p:bldP spid="35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p:nvPr/>
        </p:nvSpPr>
        <p:spPr>
          <a:xfrm>
            <a:off x="6092746" y="3163400"/>
            <a:ext cx="2277709"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rot="10800000" flipH="1">
            <a:off x="3408733" y="3163408"/>
            <a:ext cx="2316988"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773546" y="3163400"/>
            <a:ext cx="2401452"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1292371" y="1655700"/>
            <a:ext cx="1363800" cy="136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550296" y="1656275"/>
            <a:ext cx="1362600" cy="136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3904221" y="1689488"/>
            <a:ext cx="1362600" cy="136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txBox="1">
            <a:spLocks noGrp="1"/>
          </p:cNvSpPr>
          <p:nvPr>
            <p:ph type="subTitle" idx="1"/>
          </p:nvPr>
        </p:nvSpPr>
        <p:spPr>
          <a:xfrm>
            <a:off x="909728" y="3859658"/>
            <a:ext cx="2097600" cy="420600"/>
          </a:xfrm>
          <a:prstGeom prst="rect">
            <a:avLst/>
          </a:prstGeom>
        </p:spPr>
        <p:txBody>
          <a:bodyPr spcFirstLastPara="1" wrap="square" lIns="91425" tIns="91425" rIns="91425" bIns="91425" anchor="t" anchorCtr="0">
            <a:noAutofit/>
          </a:bodyPr>
          <a:lstStyle/>
          <a:p>
            <a:pPr marL="0" lvl="0" indent="0"/>
            <a:r>
              <a:rPr lang="en-US" dirty="0"/>
              <a:t>To write the code</a:t>
            </a:r>
            <a:endParaRPr dirty="0"/>
          </a:p>
        </p:txBody>
      </p:sp>
      <p:sp>
        <p:nvSpPr>
          <p:cNvPr id="487" name="Google Shape;487;p40"/>
          <p:cNvSpPr txBox="1">
            <a:spLocks noGrp="1"/>
          </p:cNvSpPr>
          <p:nvPr>
            <p:ph type="subTitle" idx="2"/>
          </p:nvPr>
        </p:nvSpPr>
        <p:spPr>
          <a:xfrm>
            <a:off x="6092746" y="3854055"/>
            <a:ext cx="2334967" cy="677100"/>
          </a:xfrm>
          <a:prstGeom prst="rect">
            <a:avLst/>
          </a:prstGeom>
        </p:spPr>
        <p:txBody>
          <a:bodyPr spcFirstLastPara="1" wrap="square" lIns="91425" tIns="91425" rIns="91425" bIns="91425" anchor="t" anchorCtr="0">
            <a:noAutofit/>
          </a:bodyPr>
          <a:lstStyle/>
          <a:p>
            <a:pPr marL="0" lvl="0" indent="0"/>
            <a:r>
              <a:rPr lang="en-US" sz="1400" dirty="0"/>
              <a:t>for plotting </a:t>
            </a:r>
            <a:r>
              <a:rPr lang="en-US" sz="1400" dirty="0" err="1"/>
              <a:t>visuialization</a:t>
            </a:r>
            <a:r>
              <a:rPr lang="en-US" sz="1400" dirty="0"/>
              <a:t> </a:t>
            </a:r>
            <a:endParaRPr sz="1400" dirty="0"/>
          </a:p>
        </p:txBody>
      </p:sp>
      <p:sp>
        <p:nvSpPr>
          <p:cNvPr id="488" name="Google Shape;488;p40"/>
          <p:cNvSpPr txBox="1">
            <a:spLocks noGrp="1"/>
          </p:cNvSpPr>
          <p:nvPr>
            <p:ph type="subTitle" idx="3"/>
          </p:nvPr>
        </p:nvSpPr>
        <p:spPr>
          <a:xfrm>
            <a:off x="3518876" y="3854055"/>
            <a:ext cx="2096700" cy="420600"/>
          </a:xfrm>
          <a:prstGeom prst="rect">
            <a:avLst/>
          </a:prstGeom>
        </p:spPr>
        <p:txBody>
          <a:bodyPr spcFirstLastPara="1" wrap="square" lIns="91425" tIns="91425" rIns="91425" bIns="91425" anchor="t" anchorCtr="0">
            <a:noAutofit/>
          </a:bodyPr>
          <a:lstStyle/>
          <a:p>
            <a:pPr marL="0" lvl="0" indent="0"/>
            <a:r>
              <a:rPr lang="en-US" dirty="0"/>
              <a:t>for data manipulation </a:t>
            </a:r>
            <a:endParaRPr dirty="0"/>
          </a:p>
        </p:txBody>
      </p:sp>
      <p:sp>
        <p:nvSpPr>
          <p:cNvPr id="489" name="Google Shape;489;p4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r>
              <a:rPr lang="en-US" dirty="0">
                <a:latin typeface="Cooper Std Black" panose="0208090304030B020404" pitchFamily="18" charset="0"/>
              </a:rPr>
              <a:t>The tools used for this project</a:t>
            </a:r>
          </a:p>
        </p:txBody>
      </p:sp>
      <p:sp>
        <p:nvSpPr>
          <p:cNvPr id="490" name="Google Shape;490;p40"/>
          <p:cNvSpPr txBox="1">
            <a:spLocks noGrp="1"/>
          </p:cNvSpPr>
          <p:nvPr>
            <p:ph type="title" idx="4"/>
          </p:nvPr>
        </p:nvSpPr>
        <p:spPr>
          <a:xfrm>
            <a:off x="704144" y="3459098"/>
            <a:ext cx="2501915"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Python and </a:t>
            </a:r>
            <a:r>
              <a:rPr lang="en-US" dirty="0" err="1">
                <a:latin typeface="Cooper Std Black" panose="0208090304030B020404" pitchFamily="18" charset="0"/>
              </a:rPr>
              <a:t>Jupyter</a:t>
            </a:r>
            <a:r>
              <a:rPr lang="en-US" dirty="0">
                <a:latin typeface="Cooper Std Black" panose="0208090304030B020404" pitchFamily="18" charset="0"/>
              </a:rPr>
              <a:t> Notebook</a:t>
            </a:r>
          </a:p>
        </p:txBody>
      </p:sp>
      <p:sp>
        <p:nvSpPr>
          <p:cNvPr id="491" name="Google Shape;491;p40"/>
          <p:cNvSpPr txBox="1">
            <a:spLocks noGrp="1"/>
          </p:cNvSpPr>
          <p:nvPr>
            <p:ph type="title" idx="5"/>
          </p:nvPr>
        </p:nvSpPr>
        <p:spPr>
          <a:xfrm>
            <a:off x="6131865" y="3477092"/>
            <a:ext cx="2096700"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Matplotlib and Seaborn </a:t>
            </a:r>
            <a:endParaRPr dirty="0">
              <a:latin typeface="Cooper Std Black" panose="0208090304030B020404" pitchFamily="18" charset="0"/>
            </a:endParaRPr>
          </a:p>
        </p:txBody>
      </p:sp>
      <p:sp>
        <p:nvSpPr>
          <p:cNvPr id="492" name="Google Shape;492;p40"/>
          <p:cNvSpPr txBox="1">
            <a:spLocks noGrp="1"/>
          </p:cNvSpPr>
          <p:nvPr>
            <p:ph type="title" idx="6"/>
          </p:nvPr>
        </p:nvSpPr>
        <p:spPr>
          <a:xfrm>
            <a:off x="3536721" y="3390643"/>
            <a:ext cx="2097600"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Pandas </a:t>
            </a:r>
            <a:endParaRPr dirty="0">
              <a:latin typeface="Cooper Std Black" panose="0208090304030B020404" pitchFamily="18" charset="0"/>
            </a:endParaRPr>
          </a:p>
        </p:txBody>
      </p:sp>
      <p:grpSp>
        <p:nvGrpSpPr>
          <p:cNvPr id="493" name="Google Shape;493;p40"/>
          <p:cNvGrpSpPr/>
          <p:nvPr/>
        </p:nvGrpSpPr>
        <p:grpSpPr>
          <a:xfrm>
            <a:off x="6892689" y="2013294"/>
            <a:ext cx="649194" cy="648661"/>
            <a:chOff x="8200125" y="1755400"/>
            <a:chExt cx="626575" cy="626000"/>
          </a:xfrm>
        </p:grpSpPr>
        <p:sp>
          <p:nvSpPr>
            <p:cNvPr id="494" name="Google Shape;494;p40"/>
            <p:cNvSpPr/>
            <p:nvPr/>
          </p:nvSpPr>
          <p:spPr>
            <a:xfrm>
              <a:off x="8348350" y="2220350"/>
              <a:ext cx="330125" cy="161050"/>
            </a:xfrm>
            <a:custGeom>
              <a:avLst/>
              <a:gdLst/>
              <a:ahLst/>
              <a:cxnLst/>
              <a:rect l="l" t="t" r="r" b="b"/>
              <a:pathLst>
                <a:path w="13205" h="6442" extrusionOk="0">
                  <a:moveTo>
                    <a:pt x="4156" y="0"/>
                  </a:moveTo>
                  <a:cubicBezTo>
                    <a:pt x="3763" y="0"/>
                    <a:pt x="3430" y="334"/>
                    <a:pt x="3430" y="727"/>
                  </a:cubicBezTo>
                  <a:lnTo>
                    <a:pt x="3430" y="905"/>
                  </a:lnTo>
                  <a:cubicBezTo>
                    <a:pt x="3430" y="1643"/>
                    <a:pt x="2941" y="2274"/>
                    <a:pt x="2251" y="2477"/>
                  </a:cubicBezTo>
                  <a:cubicBezTo>
                    <a:pt x="929" y="2846"/>
                    <a:pt x="1" y="4084"/>
                    <a:pt x="1" y="5453"/>
                  </a:cubicBezTo>
                  <a:lnTo>
                    <a:pt x="1" y="5715"/>
                  </a:lnTo>
                  <a:cubicBezTo>
                    <a:pt x="1" y="6120"/>
                    <a:pt x="334" y="6441"/>
                    <a:pt x="739" y="6441"/>
                  </a:cubicBezTo>
                  <a:lnTo>
                    <a:pt x="12478" y="6441"/>
                  </a:lnTo>
                  <a:cubicBezTo>
                    <a:pt x="12883" y="6441"/>
                    <a:pt x="13205" y="6120"/>
                    <a:pt x="13205" y="5715"/>
                  </a:cubicBezTo>
                  <a:lnTo>
                    <a:pt x="13205" y="5453"/>
                  </a:lnTo>
                  <a:cubicBezTo>
                    <a:pt x="13205" y="4060"/>
                    <a:pt x="12288" y="2846"/>
                    <a:pt x="10966" y="2477"/>
                  </a:cubicBezTo>
                  <a:cubicBezTo>
                    <a:pt x="10264" y="2274"/>
                    <a:pt x="9788" y="1619"/>
                    <a:pt x="9788" y="905"/>
                  </a:cubicBezTo>
                  <a:lnTo>
                    <a:pt x="9788" y="727"/>
                  </a:lnTo>
                  <a:cubicBezTo>
                    <a:pt x="9788" y="334"/>
                    <a:pt x="9454" y="0"/>
                    <a:pt x="9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8200125" y="1755400"/>
              <a:ext cx="626575" cy="501575"/>
            </a:xfrm>
            <a:custGeom>
              <a:avLst/>
              <a:gdLst/>
              <a:ahLst/>
              <a:cxnLst/>
              <a:rect l="l" t="t" r="r" b="b"/>
              <a:pathLst>
                <a:path w="25063" h="20063" extrusionOk="0">
                  <a:moveTo>
                    <a:pt x="2691" y="1"/>
                  </a:moveTo>
                  <a:cubicBezTo>
                    <a:pt x="1203" y="1"/>
                    <a:pt x="0" y="1203"/>
                    <a:pt x="0" y="2692"/>
                  </a:cubicBezTo>
                  <a:lnTo>
                    <a:pt x="0" y="17360"/>
                  </a:lnTo>
                  <a:cubicBezTo>
                    <a:pt x="0" y="18848"/>
                    <a:pt x="1203" y="20063"/>
                    <a:pt x="2691" y="20063"/>
                  </a:cubicBezTo>
                  <a:lnTo>
                    <a:pt x="22348" y="20063"/>
                  </a:lnTo>
                  <a:cubicBezTo>
                    <a:pt x="23837" y="20063"/>
                    <a:pt x="25039" y="18848"/>
                    <a:pt x="25039" y="17360"/>
                  </a:cubicBezTo>
                  <a:lnTo>
                    <a:pt x="25039" y="2692"/>
                  </a:lnTo>
                  <a:cubicBezTo>
                    <a:pt x="25063" y="1203"/>
                    <a:pt x="23849" y="1"/>
                    <a:pt x="22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8236425" y="1792025"/>
              <a:ext cx="553075" cy="354825"/>
            </a:xfrm>
            <a:custGeom>
              <a:avLst/>
              <a:gdLst/>
              <a:ahLst/>
              <a:cxnLst/>
              <a:rect l="l" t="t" r="r" b="b"/>
              <a:pathLst>
                <a:path w="22123" h="14193" extrusionOk="0">
                  <a:moveTo>
                    <a:pt x="1239" y="0"/>
                  </a:moveTo>
                  <a:cubicBezTo>
                    <a:pt x="572" y="0"/>
                    <a:pt x="25" y="560"/>
                    <a:pt x="25" y="1227"/>
                  </a:cubicBezTo>
                  <a:lnTo>
                    <a:pt x="1" y="1227"/>
                  </a:lnTo>
                  <a:lnTo>
                    <a:pt x="1" y="14192"/>
                  </a:lnTo>
                  <a:lnTo>
                    <a:pt x="22123" y="14192"/>
                  </a:lnTo>
                  <a:lnTo>
                    <a:pt x="22123" y="1227"/>
                  </a:lnTo>
                  <a:cubicBezTo>
                    <a:pt x="22123" y="560"/>
                    <a:pt x="21575" y="0"/>
                    <a:pt x="20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8311750" y="1828925"/>
              <a:ext cx="109850" cy="207800"/>
            </a:xfrm>
            <a:custGeom>
              <a:avLst/>
              <a:gdLst/>
              <a:ahLst/>
              <a:cxnLst/>
              <a:rect l="l" t="t" r="r" b="b"/>
              <a:pathLst>
                <a:path w="4394" h="8312" extrusionOk="0">
                  <a:moveTo>
                    <a:pt x="726" y="1"/>
                  </a:moveTo>
                  <a:cubicBezTo>
                    <a:pt x="322" y="1"/>
                    <a:pt x="0" y="334"/>
                    <a:pt x="0" y="727"/>
                  </a:cubicBezTo>
                  <a:lnTo>
                    <a:pt x="0" y="7573"/>
                  </a:lnTo>
                  <a:cubicBezTo>
                    <a:pt x="0" y="7978"/>
                    <a:pt x="322" y="8311"/>
                    <a:pt x="726" y="8311"/>
                  </a:cubicBezTo>
                  <a:lnTo>
                    <a:pt x="3655" y="8311"/>
                  </a:lnTo>
                  <a:cubicBezTo>
                    <a:pt x="4060" y="8311"/>
                    <a:pt x="4394" y="7978"/>
                    <a:pt x="4394" y="7573"/>
                  </a:cubicBezTo>
                  <a:lnTo>
                    <a:pt x="4394" y="727"/>
                  </a:lnTo>
                  <a:cubicBezTo>
                    <a:pt x="4394" y="334"/>
                    <a:pt x="4060" y="1"/>
                    <a:pt x="3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8458200" y="1877750"/>
              <a:ext cx="110150" cy="158975"/>
            </a:xfrm>
            <a:custGeom>
              <a:avLst/>
              <a:gdLst/>
              <a:ahLst/>
              <a:cxnLst/>
              <a:rect l="l" t="t" r="r" b="b"/>
              <a:pathLst>
                <a:path w="4406" h="6359" extrusionOk="0">
                  <a:moveTo>
                    <a:pt x="750" y="0"/>
                  </a:moveTo>
                  <a:cubicBezTo>
                    <a:pt x="345" y="0"/>
                    <a:pt x="24" y="322"/>
                    <a:pt x="24" y="726"/>
                  </a:cubicBezTo>
                  <a:lnTo>
                    <a:pt x="24" y="5620"/>
                  </a:lnTo>
                  <a:cubicBezTo>
                    <a:pt x="0" y="6025"/>
                    <a:pt x="333" y="6358"/>
                    <a:pt x="750" y="6358"/>
                  </a:cubicBezTo>
                  <a:lnTo>
                    <a:pt x="3679" y="6358"/>
                  </a:lnTo>
                  <a:cubicBezTo>
                    <a:pt x="4084" y="6358"/>
                    <a:pt x="4405" y="6025"/>
                    <a:pt x="4405" y="5620"/>
                  </a:cubicBezTo>
                  <a:lnTo>
                    <a:pt x="4405" y="726"/>
                  </a:lnTo>
                  <a:cubicBezTo>
                    <a:pt x="4405" y="322"/>
                    <a:pt x="4084" y="0"/>
                    <a:pt x="3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8605225" y="1926850"/>
              <a:ext cx="109875" cy="109875"/>
            </a:xfrm>
            <a:custGeom>
              <a:avLst/>
              <a:gdLst/>
              <a:ahLst/>
              <a:cxnLst/>
              <a:rect l="l" t="t" r="r" b="b"/>
              <a:pathLst>
                <a:path w="4395" h="4395" extrusionOk="0">
                  <a:moveTo>
                    <a:pt x="727" y="1"/>
                  </a:moveTo>
                  <a:cubicBezTo>
                    <a:pt x="334" y="1"/>
                    <a:pt x="1" y="322"/>
                    <a:pt x="1" y="727"/>
                  </a:cubicBezTo>
                  <a:lnTo>
                    <a:pt x="1" y="3656"/>
                  </a:lnTo>
                  <a:cubicBezTo>
                    <a:pt x="1" y="4061"/>
                    <a:pt x="334" y="4394"/>
                    <a:pt x="727" y="4394"/>
                  </a:cubicBezTo>
                  <a:lnTo>
                    <a:pt x="3656" y="4394"/>
                  </a:lnTo>
                  <a:cubicBezTo>
                    <a:pt x="4061" y="4394"/>
                    <a:pt x="4394" y="4061"/>
                    <a:pt x="4394" y="3656"/>
                  </a:cubicBezTo>
                  <a:lnTo>
                    <a:pt x="4394" y="727"/>
                  </a:lnTo>
                  <a:cubicBezTo>
                    <a:pt x="4394" y="322"/>
                    <a:pt x="4061" y="1"/>
                    <a:pt x="3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8275125" y="2073300"/>
              <a:ext cx="476875" cy="36650"/>
            </a:xfrm>
            <a:custGeom>
              <a:avLst/>
              <a:gdLst/>
              <a:ahLst/>
              <a:cxnLst/>
              <a:rect l="l" t="t" r="r" b="b"/>
              <a:pathLst>
                <a:path w="19075" h="1466" extrusionOk="0">
                  <a:moveTo>
                    <a:pt x="739" y="1"/>
                  </a:moveTo>
                  <a:cubicBezTo>
                    <a:pt x="334" y="1"/>
                    <a:pt x="1" y="334"/>
                    <a:pt x="1" y="739"/>
                  </a:cubicBezTo>
                  <a:cubicBezTo>
                    <a:pt x="1" y="1132"/>
                    <a:pt x="334" y="1465"/>
                    <a:pt x="739" y="1465"/>
                  </a:cubicBezTo>
                  <a:lnTo>
                    <a:pt x="18336" y="1465"/>
                  </a:lnTo>
                  <a:cubicBezTo>
                    <a:pt x="18741" y="1465"/>
                    <a:pt x="19074" y="1132"/>
                    <a:pt x="19074" y="739"/>
                  </a:cubicBezTo>
                  <a:cubicBezTo>
                    <a:pt x="19074" y="334"/>
                    <a:pt x="18741" y="1"/>
                    <a:pt x="18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40"/>
          <p:cNvGrpSpPr/>
          <p:nvPr/>
        </p:nvGrpSpPr>
        <p:grpSpPr>
          <a:xfrm>
            <a:off x="4286178" y="2084501"/>
            <a:ext cx="574351" cy="572727"/>
            <a:chOff x="6298100" y="1755400"/>
            <a:chExt cx="627775" cy="626000"/>
          </a:xfrm>
        </p:grpSpPr>
        <p:sp>
          <p:nvSpPr>
            <p:cNvPr id="502" name="Google Shape;502;p40"/>
            <p:cNvSpPr/>
            <p:nvPr/>
          </p:nvSpPr>
          <p:spPr>
            <a:xfrm>
              <a:off x="6329650" y="2179850"/>
              <a:ext cx="562600" cy="36950"/>
            </a:xfrm>
            <a:custGeom>
              <a:avLst/>
              <a:gdLst/>
              <a:ahLst/>
              <a:cxnLst/>
              <a:rect l="l" t="t" r="r" b="b"/>
              <a:pathLst>
                <a:path w="22504" h="1478" extrusionOk="0">
                  <a:moveTo>
                    <a:pt x="0" y="1"/>
                  </a:moveTo>
                  <a:lnTo>
                    <a:pt x="0" y="1477"/>
                  </a:lnTo>
                  <a:lnTo>
                    <a:pt x="22503" y="1477"/>
                  </a:lnTo>
                  <a:lnTo>
                    <a:pt x="22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6298100" y="2130675"/>
              <a:ext cx="86925" cy="134050"/>
            </a:xfrm>
            <a:custGeom>
              <a:avLst/>
              <a:gdLst/>
              <a:ahLst/>
              <a:cxnLst/>
              <a:rect l="l" t="t" r="r" b="b"/>
              <a:pathLst>
                <a:path w="3477" h="5362" extrusionOk="0">
                  <a:moveTo>
                    <a:pt x="2684" y="0"/>
                  </a:moveTo>
                  <a:cubicBezTo>
                    <a:pt x="2495" y="0"/>
                    <a:pt x="2304" y="69"/>
                    <a:pt x="2155" y="206"/>
                  </a:cubicBezTo>
                  <a:lnTo>
                    <a:pt x="203" y="2158"/>
                  </a:lnTo>
                  <a:cubicBezTo>
                    <a:pt x="60" y="2313"/>
                    <a:pt x="0" y="2492"/>
                    <a:pt x="0" y="2682"/>
                  </a:cubicBezTo>
                  <a:cubicBezTo>
                    <a:pt x="0" y="2873"/>
                    <a:pt x="72" y="3051"/>
                    <a:pt x="203" y="3206"/>
                  </a:cubicBezTo>
                  <a:lnTo>
                    <a:pt x="2155" y="5147"/>
                  </a:lnTo>
                  <a:cubicBezTo>
                    <a:pt x="2298" y="5290"/>
                    <a:pt x="2486" y="5361"/>
                    <a:pt x="2675" y="5361"/>
                  </a:cubicBezTo>
                  <a:cubicBezTo>
                    <a:pt x="2864" y="5361"/>
                    <a:pt x="3054" y="5290"/>
                    <a:pt x="3203" y="5147"/>
                  </a:cubicBezTo>
                  <a:cubicBezTo>
                    <a:pt x="3477" y="4885"/>
                    <a:pt x="3477" y="4421"/>
                    <a:pt x="3203" y="4135"/>
                  </a:cubicBezTo>
                  <a:lnTo>
                    <a:pt x="1751" y="2694"/>
                  </a:lnTo>
                  <a:lnTo>
                    <a:pt x="3203" y="1254"/>
                  </a:lnTo>
                  <a:cubicBezTo>
                    <a:pt x="3477" y="968"/>
                    <a:pt x="3477" y="504"/>
                    <a:pt x="3203" y="206"/>
                  </a:cubicBezTo>
                  <a:cubicBezTo>
                    <a:pt x="3060" y="69"/>
                    <a:pt x="2873" y="0"/>
                    <a:pt x="2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836850" y="2131050"/>
              <a:ext cx="89025" cy="134850"/>
            </a:xfrm>
            <a:custGeom>
              <a:avLst/>
              <a:gdLst/>
              <a:ahLst/>
              <a:cxnLst/>
              <a:rect l="l" t="t" r="r" b="b"/>
              <a:pathLst>
                <a:path w="3561" h="5394" extrusionOk="0">
                  <a:moveTo>
                    <a:pt x="809" y="0"/>
                  </a:moveTo>
                  <a:cubicBezTo>
                    <a:pt x="623" y="0"/>
                    <a:pt x="435" y="72"/>
                    <a:pt x="286" y="215"/>
                  </a:cubicBezTo>
                  <a:cubicBezTo>
                    <a:pt x="1" y="489"/>
                    <a:pt x="1" y="953"/>
                    <a:pt x="286" y="1251"/>
                  </a:cubicBezTo>
                  <a:lnTo>
                    <a:pt x="1727" y="2691"/>
                  </a:lnTo>
                  <a:lnTo>
                    <a:pt x="286" y="4132"/>
                  </a:lnTo>
                  <a:cubicBezTo>
                    <a:pt x="132" y="4287"/>
                    <a:pt x="72" y="4465"/>
                    <a:pt x="72" y="4656"/>
                  </a:cubicBezTo>
                  <a:cubicBezTo>
                    <a:pt x="72" y="4846"/>
                    <a:pt x="144" y="5025"/>
                    <a:pt x="286" y="5180"/>
                  </a:cubicBezTo>
                  <a:cubicBezTo>
                    <a:pt x="423" y="5322"/>
                    <a:pt x="608" y="5394"/>
                    <a:pt x="795" y="5394"/>
                  </a:cubicBezTo>
                  <a:cubicBezTo>
                    <a:pt x="983" y="5394"/>
                    <a:pt x="1173" y="5322"/>
                    <a:pt x="1322" y="5180"/>
                  </a:cubicBezTo>
                  <a:lnTo>
                    <a:pt x="3275" y="3203"/>
                  </a:lnTo>
                  <a:cubicBezTo>
                    <a:pt x="3561" y="2917"/>
                    <a:pt x="3561" y="2453"/>
                    <a:pt x="3275" y="2155"/>
                  </a:cubicBezTo>
                  <a:lnTo>
                    <a:pt x="1322" y="215"/>
                  </a:lnTo>
                  <a:cubicBezTo>
                    <a:pt x="1179" y="72"/>
                    <a:pt x="995" y="0"/>
                    <a:pt x="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6554675" y="1755400"/>
              <a:ext cx="369125" cy="369125"/>
            </a:xfrm>
            <a:custGeom>
              <a:avLst/>
              <a:gdLst/>
              <a:ahLst/>
              <a:cxnLst/>
              <a:rect l="l" t="t" r="r" b="b"/>
              <a:pathLst>
                <a:path w="14765" h="14765" extrusionOk="0">
                  <a:moveTo>
                    <a:pt x="14038" y="1"/>
                  </a:moveTo>
                  <a:cubicBezTo>
                    <a:pt x="13633" y="1"/>
                    <a:pt x="13312" y="322"/>
                    <a:pt x="13312" y="727"/>
                  </a:cubicBezTo>
                  <a:cubicBezTo>
                    <a:pt x="13312" y="7656"/>
                    <a:pt x="7668" y="13300"/>
                    <a:pt x="739" y="13300"/>
                  </a:cubicBezTo>
                  <a:cubicBezTo>
                    <a:pt x="334" y="13300"/>
                    <a:pt x="1" y="13633"/>
                    <a:pt x="1" y="14026"/>
                  </a:cubicBezTo>
                  <a:cubicBezTo>
                    <a:pt x="1" y="14431"/>
                    <a:pt x="334" y="14764"/>
                    <a:pt x="739" y="14764"/>
                  </a:cubicBezTo>
                  <a:cubicBezTo>
                    <a:pt x="4489" y="14764"/>
                    <a:pt x="8013" y="13300"/>
                    <a:pt x="10657" y="10645"/>
                  </a:cubicBezTo>
                  <a:cubicBezTo>
                    <a:pt x="13312" y="8002"/>
                    <a:pt x="14764" y="4477"/>
                    <a:pt x="14764" y="727"/>
                  </a:cubicBezTo>
                  <a:cubicBezTo>
                    <a:pt x="14764" y="322"/>
                    <a:pt x="14443" y="1"/>
                    <a:pt x="1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463000" y="1779225"/>
              <a:ext cx="36625" cy="573300"/>
            </a:xfrm>
            <a:custGeom>
              <a:avLst/>
              <a:gdLst/>
              <a:ahLst/>
              <a:cxnLst/>
              <a:rect l="l" t="t" r="r" b="b"/>
              <a:pathLst>
                <a:path w="1465" h="22932" extrusionOk="0">
                  <a:moveTo>
                    <a:pt x="0" y="0"/>
                  </a:moveTo>
                  <a:lnTo>
                    <a:pt x="0" y="22932"/>
                  </a:lnTo>
                  <a:lnTo>
                    <a:pt x="393" y="22884"/>
                  </a:lnTo>
                  <a:cubicBezTo>
                    <a:pt x="506" y="22876"/>
                    <a:pt x="620" y="22872"/>
                    <a:pt x="733" y="22872"/>
                  </a:cubicBezTo>
                  <a:cubicBezTo>
                    <a:pt x="977" y="22872"/>
                    <a:pt x="1221" y="22891"/>
                    <a:pt x="1465" y="22932"/>
                  </a:cubicBezTo>
                  <a:lnTo>
                    <a:pt x="1465" y="381"/>
                  </a:lnTo>
                  <a:cubicBezTo>
                    <a:pt x="1167" y="357"/>
                    <a:pt x="893" y="298"/>
                    <a:pt x="620" y="215"/>
                  </a:cubicBezTo>
                  <a:cubicBezTo>
                    <a:pt x="417" y="155"/>
                    <a:pt x="191" y="8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411800" y="2296025"/>
              <a:ext cx="137850" cy="85375"/>
            </a:xfrm>
            <a:custGeom>
              <a:avLst/>
              <a:gdLst/>
              <a:ahLst/>
              <a:cxnLst/>
              <a:rect l="l" t="t" r="r" b="b"/>
              <a:pathLst>
                <a:path w="5514" h="3415" extrusionOk="0">
                  <a:moveTo>
                    <a:pt x="4735" y="0"/>
                  </a:moveTo>
                  <a:cubicBezTo>
                    <a:pt x="4549" y="0"/>
                    <a:pt x="4358" y="75"/>
                    <a:pt x="4215" y="224"/>
                  </a:cubicBezTo>
                  <a:lnTo>
                    <a:pt x="2775" y="1664"/>
                  </a:lnTo>
                  <a:lnTo>
                    <a:pt x="1322" y="224"/>
                  </a:lnTo>
                  <a:cubicBezTo>
                    <a:pt x="1185" y="81"/>
                    <a:pt x="1001" y="9"/>
                    <a:pt x="813" y="9"/>
                  </a:cubicBezTo>
                  <a:cubicBezTo>
                    <a:pt x="626" y="9"/>
                    <a:pt x="435" y="81"/>
                    <a:pt x="286" y="224"/>
                  </a:cubicBezTo>
                  <a:cubicBezTo>
                    <a:pt x="1" y="497"/>
                    <a:pt x="1" y="962"/>
                    <a:pt x="286" y="1259"/>
                  </a:cubicBezTo>
                  <a:lnTo>
                    <a:pt x="2239" y="3212"/>
                  </a:lnTo>
                  <a:cubicBezTo>
                    <a:pt x="2382" y="3355"/>
                    <a:pt x="2560" y="3414"/>
                    <a:pt x="2751" y="3414"/>
                  </a:cubicBezTo>
                  <a:cubicBezTo>
                    <a:pt x="2953" y="3414"/>
                    <a:pt x="3132" y="3343"/>
                    <a:pt x="3275" y="3212"/>
                  </a:cubicBezTo>
                  <a:lnTo>
                    <a:pt x="5227" y="1259"/>
                  </a:lnTo>
                  <a:cubicBezTo>
                    <a:pt x="5513" y="974"/>
                    <a:pt x="5513" y="521"/>
                    <a:pt x="5227" y="224"/>
                  </a:cubicBezTo>
                  <a:cubicBezTo>
                    <a:pt x="5102" y="75"/>
                    <a:pt x="4921" y="0"/>
                    <a:pt x="4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412400" y="1755625"/>
              <a:ext cx="138425" cy="85300"/>
            </a:xfrm>
            <a:custGeom>
              <a:avLst/>
              <a:gdLst/>
              <a:ahLst/>
              <a:cxnLst/>
              <a:rect l="l" t="t" r="r" b="b"/>
              <a:pathLst>
                <a:path w="5537" h="3412" extrusionOk="0">
                  <a:moveTo>
                    <a:pt x="2755" y="1"/>
                  </a:moveTo>
                  <a:cubicBezTo>
                    <a:pt x="2566" y="1"/>
                    <a:pt x="2376" y="69"/>
                    <a:pt x="2227" y="206"/>
                  </a:cubicBezTo>
                  <a:lnTo>
                    <a:pt x="274" y="2159"/>
                  </a:lnTo>
                  <a:cubicBezTo>
                    <a:pt x="0" y="2444"/>
                    <a:pt x="0" y="2909"/>
                    <a:pt x="274" y="3206"/>
                  </a:cubicBezTo>
                  <a:cubicBezTo>
                    <a:pt x="417" y="3343"/>
                    <a:pt x="605" y="3412"/>
                    <a:pt x="794" y="3412"/>
                  </a:cubicBezTo>
                  <a:cubicBezTo>
                    <a:pt x="983" y="3412"/>
                    <a:pt x="1173" y="3343"/>
                    <a:pt x="1322" y="3206"/>
                  </a:cubicBezTo>
                  <a:lnTo>
                    <a:pt x="2763" y="1754"/>
                  </a:lnTo>
                  <a:lnTo>
                    <a:pt x="4203" y="3206"/>
                  </a:lnTo>
                  <a:cubicBezTo>
                    <a:pt x="4358" y="3349"/>
                    <a:pt x="4537" y="3409"/>
                    <a:pt x="4727" y="3409"/>
                  </a:cubicBezTo>
                  <a:cubicBezTo>
                    <a:pt x="4918" y="3409"/>
                    <a:pt x="5096" y="3337"/>
                    <a:pt x="5251" y="3206"/>
                  </a:cubicBezTo>
                  <a:cubicBezTo>
                    <a:pt x="5537" y="2921"/>
                    <a:pt x="5537" y="2456"/>
                    <a:pt x="5251" y="2159"/>
                  </a:cubicBezTo>
                  <a:lnTo>
                    <a:pt x="3275" y="206"/>
                  </a:lnTo>
                  <a:cubicBezTo>
                    <a:pt x="3132" y="69"/>
                    <a:pt x="2944" y="1"/>
                    <a:pt x="2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0"/>
          <p:cNvGrpSpPr/>
          <p:nvPr/>
        </p:nvGrpSpPr>
        <p:grpSpPr>
          <a:xfrm>
            <a:off x="1673284" y="2050502"/>
            <a:ext cx="574380" cy="574042"/>
            <a:chOff x="4395175" y="1755400"/>
            <a:chExt cx="626300" cy="626000"/>
          </a:xfrm>
        </p:grpSpPr>
        <p:sp>
          <p:nvSpPr>
            <p:cNvPr id="510" name="Google Shape;510;p40"/>
            <p:cNvSpPr/>
            <p:nvPr/>
          </p:nvSpPr>
          <p:spPr>
            <a:xfrm>
              <a:off x="4542525" y="1828625"/>
              <a:ext cx="332500" cy="36350"/>
            </a:xfrm>
            <a:custGeom>
              <a:avLst/>
              <a:gdLst/>
              <a:ahLst/>
              <a:cxnLst/>
              <a:rect l="l" t="t" r="r" b="b"/>
              <a:pathLst>
                <a:path w="13300" h="1454" extrusionOk="0">
                  <a:moveTo>
                    <a:pt x="738" y="1"/>
                  </a:moveTo>
                  <a:cubicBezTo>
                    <a:pt x="334" y="1"/>
                    <a:pt x="0" y="322"/>
                    <a:pt x="0" y="727"/>
                  </a:cubicBezTo>
                  <a:cubicBezTo>
                    <a:pt x="0" y="1132"/>
                    <a:pt x="334" y="1453"/>
                    <a:pt x="738" y="1453"/>
                  </a:cubicBezTo>
                  <a:lnTo>
                    <a:pt x="12561" y="1453"/>
                  </a:lnTo>
                  <a:cubicBezTo>
                    <a:pt x="12966" y="1453"/>
                    <a:pt x="13300" y="1132"/>
                    <a:pt x="13300" y="727"/>
                  </a:cubicBezTo>
                  <a:cubicBezTo>
                    <a:pt x="13300" y="322"/>
                    <a:pt x="12966" y="1"/>
                    <a:pt x="12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4911625" y="1902150"/>
              <a:ext cx="36625" cy="332200"/>
            </a:xfrm>
            <a:custGeom>
              <a:avLst/>
              <a:gdLst/>
              <a:ahLst/>
              <a:cxnLst/>
              <a:rect l="l" t="t" r="r" b="b"/>
              <a:pathLst>
                <a:path w="1465" h="13288" extrusionOk="0">
                  <a:moveTo>
                    <a:pt x="738" y="0"/>
                  </a:moveTo>
                  <a:cubicBezTo>
                    <a:pt x="333" y="0"/>
                    <a:pt x="0" y="334"/>
                    <a:pt x="0" y="727"/>
                  </a:cubicBezTo>
                  <a:lnTo>
                    <a:pt x="0" y="12562"/>
                  </a:lnTo>
                  <a:cubicBezTo>
                    <a:pt x="0" y="12966"/>
                    <a:pt x="333" y="13288"/>
                    <a:pt x="738" y="13288"/>
                  </a:cubicBezTo>
                  <a:cubicBezTo>
                    <a:pt x="1131" y="13288"/>
                    <a:pt x="1465" y="12966"/>
                    <a:pt x="1465" y="12562"/>
                  </a:cubicBezTo>
                  <a:lnTo>
                    <a:pt x="1465" y="727"/>
                  </a:lnTo>
                  <a:cubicBezTo>
                    <a:pt x="1465" y="334"/>
                    <a:pt x="1131" y="0"/>
                    <a:pt x="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4542525" y="2271250"/>
              <a:ext cx="332500" cy="36625"/>
            </a:xfrm>
            <a:custGeom>
              <a:avLst/>
              <a:gdLst/>
              <a:ahLst/>
              <a:cxnLst/>
              <a:rect l="l" t="t" r="r" b="b"/>
              <a:pathLst>
                <a:path w="13300" h="1465" extrusionOk="0">
                  <a:moveTo>
                    <a:pt x="738" y="0"/>
                  </a:moveTo>
                  <a:cubicBezTo>
                    <a:pt x="334" y="0"/>
                    <a:pt x="0" y="334"/>
                    <a:pt x="0" y="726"/>
                  </a:cubicBezTo>
                  <a:cubicBezTo>
                    <a:pt x="0" y="1131"/>
                    <a:pt x="334" y="1465"/>
                    <a:pt x="738" y="1465"/>
                  </a:cubicBezTo>
                  <a:lnTo>
                    <a:pt x="12561" y="1465"/>
                  </a:lnTo>
                  <a:cubicBezTo>
                    <a:pt x="12966" y="1465"/>
                    <a:pt x="13300" y="1131"/>
                    <a:pt x="13300" y="726"/>
                  </a:cubicBezTo>
                  <a:cubicBezTo>
                    <a:pt x="13300" y="334"/>
                    <a:pt x="12966" y="0"/>
                    <a:pt x="1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4469000" y="1902150"/>
              <a:ext cx="36325" cy="332200"/>
            </a:xfrm>
            <a:custGeom>
              <a:avLst/>
              <a:gdLst/>
              <a:ahLst/>
              <a:cxnLst/>
              <a:rect l="l" t="t" r="r" b="b"/>
              <a:pathLst>
                <a:path w="1453" h="13288" extrusionOk="0">
                  <a:moveTo>
                    <a:pt x="727" y="0"/>
                  </a:moveTo>
                  <a:cubicBezTo>
                    <a:pt x="322" y="0"/>
                    <a:pt x="0" y="334"/>
                    <a:pt x="0" y="727"/>
                  </a:cubicBezTo>
                  <a:lnTo>
                    <a:pt x="0" y="12562"/>
                  </a:lnTo>
                  <a:cubicBezTo>
                    <a:pt x="0" y="12966"/>
                    <a:pt x="322" y="13288"/>
                    <a:pt x="727" y="13288"/>
                  </a:cubicBezTo>
                  <a:cubicBezTo>
                    <a:pt x="1132" y="13288"/>
                    <a:pt x="1453" y="12966"/>
                    <a:pt x="1453" y="12562"/>
                  </a:cubicBezTo>
                  <a:lnTo>
                    <a:pt x="1453" y="727"/>
                  </a:lnTo>
                  <a:cubicBezTo>
                    <a:pt x="1453" y="334"/>
                    <a:pt x="1132"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4395175" y="1755400"/>
              <a:ext cx="183375" cy="183375"/>
            </a:xfrm>
            <a:custGeom>
              <a:avLst/>
              <a:gdLst/>
              <a:ahLst/>
              <a:cxnLst/>
              <a:rect l="l" t="t" r="r" b="b"/>
              <a:pathLst>
                <a:path w="7335" h="7335" extrusionOk="0">
                  <a:moveTo>
                    <a:pt x="1715" y="1"/>
                  </a:moveTo>
                  <a:cubicBezTo>
                    <a:pt x="775" y="1"/>
                    <a:pt x="1" y="763"/>
                    <a:pt x="1" y="1703"/>
                  </a:cubicBezTo>
                  <a:lnTo>
                    <a:pt x="1" y="5620"/>
                  </a:lnTo>
                  <a:cubicBezTo>
                    <a:pt x="1" y="6561"/>
                    <a:pt x="775" y="7335"/>
                    <a:pt x="1715" y="7335"/>
                  </a:cubicBezTo>
                  <a:lnTo>
                    <a:pt x="5632" y="7335"/>
                  </a:lnTo>
                  <a:cubicBezTo>
                    <a:pt x="6561" y="7335"/>
                    <a:pt x="7335" y="6561"/>
                    <a:pt x="7335" y="5620"/>
                  </a:cubicBezTo>
                  <a:lnTo>
                    <a:pt x="7335" y="1703"/>
                  </a:lnTo>
                  <a:cubicBezTo>
                    <a:pt x="7335" y="775"/>
                    <a:pt x="6585" y="1"/>
                    <a:pt x="5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4395175" y="2198025"/>
              <a:ext cx="183375" cy="183375"/>
            </a:xfrm>
            <a:custGeom>
              <a:avLst/>
              <a:gdLst/>
              <a:ahLst/>
              <a:cxnLst/>
              <a:rect l="l" t="t" r="r" b="b"/>
              <a:pathLst>
                <a:path w="7335" h="7335" extrusionOk="0">
                  <a:moveTo>
                    <a:pt x="1715" y="0"/>
                  </a:moveTo>
                  <a:cubicBezTo>
                    <a:pt x="775" y="0"/>
                    <a:pt x="1" y="774"/>
                    <a:pt x="1" y="1715"/>
                  </a:cubicBezTo>
                  <a:lnTo>
                    <a:pt x="1" y="5632"/>
                  </a:lnTo>
                  <a:cubicBezTo>
                    <a:pt x="1" y="6561"/>
                    <a:pt x="775" y="7334"/>
                    <a:pt x="1715" y="7334"/>
                  </a:cubicBezTo>
                  <a:lnTo>
                    <a:pt x="5632" y="7334"/>
                  </a:lnTo>
                  <a:cubicBezTo>
                    <a:pt x="6561" y="7334"/>
                    <a:pt x="7335" y="6561"/>
                    <a:pt x="7335" y="5632"/>
                  </a:cubicBezTo>
                  <a:lnTo>
                    <a:pt x="7335" y="1715"/>
                  </a:lnTo>
                  <a:cubicBezTo>
                    <a:pt x="7335" y="774"/>
                    <a:pt x="6585" y="0"/>
                    <a:pt x="5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4838100" y="1755400"/>
              <a:ext cx="183375" cy="183375"/>
            </a:xfrm>
            <a:custGeom>
              <a:avLst/>
              <a:gdLst/>
              <a:ahLst/>
              <a:cxnLst/>
              <a:rect l="l" t="t" r="r" b="b"/>
              <a:pathLst>
                <a:path w="7335" h="7335" extrusionOk="0">
                  <a:moveTo>
                    <a:pt x="1715" y="1"/>
                  </a:moveTo>
                  <a:cubicBezTo>
                    <a:pt x="774" y="1"/>
                    <a:pt x="0" y="763"/>
                    <a:pt x="0" y="1703"/>
                  </a:cubicBezTo>
                  <a:lnTo>
                    <a:pt x="0" y="5620"/>
                  </a:lnTo>
                  <a:cubicBezTo>
                    <a:pt x="0" y="6561"/>
                    <a:pt x="774" y="7335"/>
                    <a:pt x="1715" y="7335"/>
                  </a:cubicBezTo>
                  <a:lnTo>
                    <a:pt x="5620" y="7335"/>
                  </a:lnTo>
                  <a:cubicBezTo>
                    <a:pt x="6561" y="7335"/>
                    <a:pt x="7334" y="6561"/>
                    <a:pt x="7334" y="5620"/>
                  </a:cubicBezTo>
                  <a:lnTo>
                    <a:pt x="7334" y="1703"/>
                  </a:lnTo>
                  <a:cubicBezTo>
                    <a:pt x="7334" y="775"/>
                    <a:pt x="6572" y="1"/>
                    <a:pt x="5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4838100" y="2198025"/>
              <a:ext cx="183375" cy="183375"/>
            </a:xfrm>
            <a:custGeom>
              <a:avLst/>
              <a:gdLst/>
              <a:ahLst/>
              <a:cxnLst/>
              <a:rect l="l" t="t" r="r" b="b"/>
              <a:pathLst>
                <a:path w="7335" h="7335" extrusionOk="0">
                  <a:moveTo>
                    <a:pt x="1715" y="0"/>
                  </a:moveTo>
                  <a:cubicBezTo>
                    <a:pt x="774" y="0"/>
                    <a:pt x="0" y="774"/>
                    <a:pt x="0" y="1715"/>
                  </a:cubicBezTo>
                  <a:lnTo>
                    <a:pt x="0" y="5632"/>
                  </a:lnTo>
                  <a:cubicBezTo>
                    <a:pt x="0" y="6561"/>
                    <a:pt x="774" y="7334"/>
                    <a:pt x="1715" y="7334"/>
                  </a:cubicBezTo>
                  <a:lnTo>
                    <a:pt x="5620" y="7334"/>
                  </a:lnTo>
                  <a:cubicBezTo>
                    <a:pt x="6561" y="7334"/>
                    <a:pt x="7334" y="6561"/>
                    <a:pt x="7334" y="5632"/>
                  </a:cubicBezTo>
                  <a:lnTo>
                    <a:pt x="7334" y="1715"/>
                  </a:lnTo>
                  <a:cubicBezTo>
                    <a:pt x="7334" y="774"/>
                    <a:pt x="6572" y="0"/>
                    <a:pt x="56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0"/>
          <p:cNvSpPr/>
          <p:nvPr/>
        </p:nvSpPr>
        <p:spPr>
          <a:xfrm rot="-1540655">
            <a:off x="2492717" y="1465954"/>
            <a:ext cx="257589" cy="611940"/>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rot="-6045410">
            <a:off x="4058954" y="1326412"/>
            <a:ext cx="257573" cy="611901"/>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rot="10226527">
            <a:off x="1024764" y="2390427"/>
            <a:ext cx="257590" cy="611942"/>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rot="366763">
            <a:off x="8018786" y="1882268"/>
            <a:ext cx="257590" cy="611942"/>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1122975" y="1582175"/>
            <a:ext cx="420600" cy="4206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3161025" y="2259872"/>
            <a:ext cx="321300" cy="321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5684288" y="1772675"/>
            <a:ext cx="420600" cy="4206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6469575" y="2373299"/>
            <a:ext cx="181200" cy="181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8330350" y="2027585"/>
            <a:ext cx="321300" cy="321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fill="hold"/>
                                        <p:tgtEl>
                                          <p:spTgt spid="489"/>
                                        </p:tgtEl>
                                        <p:attrNameLst>
                                          <p:attrName>ppt_x</p:attrName>
                                        </p:attrNameLst>
                                      </p:cBhvr>
                                      <p:tavLst>
                                        <p:tav tm="0">
                                          <p:val>
                                            <p:strVal val="#ppt_x"/>
                                          </p:val>
                                        </p:tav>
                                        <p:tav tm="100000">
                                          <p:val>
                                            <p:strVal val="#ppt_x"/>
                                          </p:val>
                                        </p:tav>
                                      </p:tavLst>
                                    </p:anim>
                                    <p:anim calcmode="lin" valueType="num">
                                      <p:cBhvr additive="base">
                                        <p:cTn id="8" dur="500" fill="hold"/>
                                        <p:tgtEl>
                                          <p:spTgt spid="4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0"/>
                                        </p:tgtEl>
                                        <p:attrNameLst>
                                          <p:attrName>style.visibility</p:attrName>
                                        </p:attrNameLst>
                                      </p:cBhvr>
                                      <p:to>
                                        <p:strVal val="visible"/>
                                      </p:to>
                                    </p:set>
                                    <p:anim calcmode="lin" valueType="num">
                                      <p:cBhvr additive="base">
                                        <p:cTn id="13" dur="500" fill="hold"/>
                                        <p:tgtEl>
                                          <p:spTgt spid="490"/>
                                        </p:tgtEl>
                                        <p:attrNameLst>
                                          <p:attrName>ppt_x</p:attrName>
                                        </p:attrNameLst>
                                      </p:cBhvr>
                                      <p:tavLst>
                                        <p:tav tm="0">
                                          <p:val>
                                            <p:strVal val="#ppt_x"/>
                                          </p:val>
                                        </p:tav>
                                        <p:tav tm="100000">
                                          <p:val>
                                            <p:strVal val="#ppt_x"/>
                                          </p:val>
                                        </p:tav>
                                      </p:tavLst>
                                    </p:anim>
                                    <p:anim calcmode="lin" valueType="num">
                                      <p:cBhvr additive="base">
                                        <p:cTn id="14" dur="500" fill="hold"/>
                                        <p:tgtEl>
                                          <p:spTgt spid="4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6">
                                            <p:txEl>
                                              <p:pRg st="0" end="0"/>
                                            </p:txEl>
                                          </p:spTgt>
                                        </p:tgtEl>
                                        <p:attrNameLst>
                                          <p:attrName>style.visibility</p:attrName>
                                        </p:attrNameLst>
                                      </p:cBhvr>
                                      <p:to>
                                        <p:strVal val="visible"/>
                                      </p:to>
                                    </p:set>
                                    <p:anim calcmode="lin" valueType="num">
                                      <p:cBhvr additive="base">
                                        <p:cTn id="19" dur="500" fill="hold"/>
                                        <p:tgtEl>
                                          <p:spTgt spid="48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2"/>
                                        </p:tgtEl>
                                        <p:attrNameLst>
                                          <p:attrName>style.visibility</p:attrName>
                                        </p:attrNameLst>
                                      </p:cBhvr>
                                      <p:to>
                                        <p:strVal val="visible"/>
                                      </p:to>
                                    </p:set>
                                    <p:anim calcmode="lin" valueType="num">
                                      <p:cBhvr additive="base">
                                        <p:cTn id="25" dur="500" fill="hold"/>
                                        <p:tgtEl>
                                          <p:spTgt spid="492"/>
                                        </p:tgtEl>
                                        <p:attrNameLst>
                                          <p:attrName>ppt_x</p:attrName>
                                        </p:attrNameLst>
                                      </p:cBhvr>
                                      <p:tavLst>
                                        <p:tav tm="0">
                                          <p:val>
                                            <p:strVal val="#ppt_x"/>
                                          </p:val>
                                        </p:tav>
                                        <p:tav tm="100000">
                                          <p:val>
                                            <p:strVal val="#ppt_x"/>
                                          </p:val>
                                        </p:tav>
                                      </p:tavLst>
                                    </p:anim>
                                    <p:anim calcmode="lin" valueType="num">
                                      <p:cBhvr additive="base">
                                        <p:cTn id="26" dur="500" fill="hold"/>
                                        <p:tgtEl>
                                          <p:spTgt spid="4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8">
                                            <p:txEl>
                                              <p:pRg st="0" end="0"/>
                                            </p:txEl>
                                          </p:spTgt>
                                        </p:tgtEl>
                                        <p:attrNameLst>
                                          <p:attrName>style.visibility</p:attrName>
                                        </p:attrNameLst>
                                      </p:cBhvr>
                                      <p:to>
                                        <p:strVal val="visible"/>
                                      </p:to>
                                    </p:set>
                                    <p:anim calcmode="lin" valueType="num">
                                      <p:cBhvr additive="base">
                                        <p:cTn id="31" dur="500" fill="hold"/>
                                        <p:tgtEl>
                                          <p:spTgt spid="48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
                                        </p:tgtEl>
                                        <p:attrNameLst>
                                          <p:attrName>style.visibility</p:attrName>
                                        </p:attrNameLst>
                                      </p:cBhvr>
                                      <p:to>
                                        <p:strVal val="visible"/>
                                      </p:to>
                                    </p:set>
                                    <p:anim calcmode="lin" valueType="num">
                                      <p:cBhvr additive="base">
                                        <p:cTn id="37" dur="500" fill="hold"/>
                                        <p:tgtEl>
                                          <p:spTgt spid="491"/>
                                        </p:tgtEl>
                                        <p:attrNameLst>
                                          <p:attrName>ppt_x</p:attrName>
                                        </p:attrNameLst>
                                      </p:cBhvr>
                                      <p:tavLst>
                                        <p:tav tm="0">
                                          <p:val>
                                            <p:strVal val="#ppt_x"/>
                                          </p:val>
                                        </p:tav>
                                        <p:tav tm="100000">
                                          <p:val>
                                            <p:strVal val="#ppt_x"/>
                                          </p:val>
                                        </p:tav>
                                      </p:tavLst>
                                    </p:anim>
                                    <p:anim calcmode="lin" valueType="num">
                                      <p:cBhvr additive="base">
                                        <p:cTn id="38" dur="500" fill="hold"/>
                                        <p:tgtEl>
                                          <p:spTgt spid="49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7">
                                            <p:txEl>
                                              <p:pRg st="0" end="0"/>
                                            </p:txEl>
                                          </p:spTgt>
                                        </p:tgtEl>
                                        <p:attrNameLst>
                                          <p:attrName>style.visibility</p:attrName>
                                        </p:attrNameLst>
                                      </p:cBhvr>
                                      <p:to>
                                        <p:strVal val="visible"/>
                                      </p:to>
                                    </p:set>
                                    <p:anim calcmode="lin" valueType="num">
                                      <p:cBhvr additive="base">
                                        <p:cTn id="43" dur="500" fill="hold"/>
                                        <p:tgtEl>
                                          <p:spTgt spid="48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P spid="487" grpId="0" build="p"/>
      <p:bldP spid="488" grpId="0" build="p"/>
      <p:bldP spid="489" grpId="0"/>
      <p:bldP spid="490" grpId="0"/>
      <p:bldP spid="491" grpId="0"/>
      <p:bldP spid="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2"/>
          <p:cNvSpPr txBox="1">
            <a:spLocks noGrp="1"/>
          </p:cNvSpPr>
          <p:nvPr>
            <p:ph type="title"/>
          </p:nvPr>
        </p:nvSpPr>
        <p:spPr>
          <a:xfrm>
            <a:off x="720250" y="0"/>
            <a:ext cx="7703400" cy="572700"/>
          </a:xfrm>
          <a:prstGeom prst="rect">
            <a:avLst/>
          </a:prstGeom>
        </p:spPr>
        <p:txBody>
          <a:bodyPr spcFirstLastPara="1" wrap="square" lIns="91425" tIns="91425" rIns="91425" bIns="91425" anchor="t" anchorCtr="0">
            <a:noAutofit/>
          </a:bodyPr>
          <a:lstStyle/>
          <a:p>
            <a:pPr lvl="0"/>
            <a:r>
              <a:rPr lang="en-US" sz="2400" dirty="0">
                <a:latin typeface="Cooper Std Black" panose="0208090304030B020404" pitchFamily="18" charset="0"/>
              </a:rPr>
              <a:t>The five most visited countries in 2020</a:t>
            </a:r>
            <a:endParaRPr sz="2400" dirty="0"/>
          </a:p>
        </p:txBody>
      </p:sp>
      <p:sp>
        <p:nvSpPr>
          <p:cNvPr id="1496" name="Google Shape;1496;p62"/>
          <p:cNvSpPr/>
          <p:nvPr/>
        </p:nvSpPr>
        <p:spPr>
          <a:xfrm flipH="1">
            <a:off x="720250" y="462987"/>
            <a:ext cx="7290974" cy="446286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a:extLst>
              <a:ext uri="{FF2B5EF4-FFF2-40B4-BE49-F238E27FC236}">
                <a16:creationId xmlns:a16="http://schemas.microsoft.com/office/drawing/2014/main" id="{9FD49F6F-63A6-CB49-8CC8-E4D49771DDE0}"/>
              </a:ext>
            </a:extLst>
          </p:cNvPr>
          <p:cNvPicPr>
            <a:picLocks noChangeAspect="1"/>
          </p:cNvPicPr>
          <p:nvPr/>
        </p:nvPicPr>
        <p:blipFill>
          <a:blip r:embed="rId3"/>
          <a:srcRect/>
          <a:stretch/>
        </p:blipFill>
        <p:spPr>
          <a:xfrm>
            <a:off x="1956122" y="633674"/>
            <a:ext cx="4502551" cy="4231200"/>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2"/>
          <p:cNvSpPr txBox="1">
            <a:spLocks noGrp="1"/>
          </p:cNvSpPr>
          <p:nvPr>
            <p:ph type="title"/>
          </p:nvPr>
        </p:nvSpPr>
        <p:spPr>
          <a:xfrm>
            <a:off x="720250" y="0"/>
            <a:ext cx="7703400" cy="572700"/>
          </a:xfrm>
          <a:prstGeom prst="rect">
            <a:avLst/>
          </a:prstGeom>
        </p:spPr>
        <p:txBody>
          <a:bodyPr spcFirstLastPara="1" wrap="square" lIns="91425" tIns="91425" rIns="91425" bIns="91425" anchor="t" anchorCtr="0">
            <a:noAutofit/>
          </a:bodyPr>
          <a:lstStyle/>
          <a:p>
            <a:pPr lvl="0"/>
            <a:r>
              <a:rPr lang="en-US" sz="2400" dirty="0">
                <a:latin typeface="Cooper Std Black" panose="0208090304030B020404" pitchFamily="18" charset="0"/>
              </a:rPr>
              <a:t>Most crowded Terminal in 2020</a:t>
            </a:r>
            <a:endParaRPr sz="2400" dirty="0"/>
          </a:p>
        </p:txBody>
      </p:sp>
      <p:sp>
        <p:nvSpPr>
          <p:cNvPr id="1496" name="Google Shape;1496;p62"/>
          <p:cNvSpPr/>
          <p:nvPr/>
        </p:nvSpPr>
        <p:spPr>
          <a:xfrm flipH="1">
            <a:off x="720250" y="462987"/>
            <a:ext cx="7290974" cy="446286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a:extLst>
              <a:ext uri="{FF2B5EF4-FFF2-40B4-BE49-F238E27FC236}">
                <a16:creationId xmlns:a16="http://schemas.microsoft.com/office/drawing/2014/main" id="{9FD49F6F-63A6-CB49-8CC8-E4D49771DDE0}"/>
              </a:ext>
            </a:extLst>
          </p:cNvPr>
          <p:cNvPicPr>
            <a:picLocks noChangeAspect="1"/>
          </p:cNvPicPr>
          <p:nvPr/>
        </p:nvPicPr>
        <p:blipFill>
          <a:blip r:embed="rId3"/>
          <a:srcRect/>
          <a:stretch/>
        </p:blipFill>
        <p:spPr>
          <a:xfrm>
            <a:off x="1782502" y="633674"/>
            <a:ext cx="4780344" cy="4231200"/>
          </a:xfrm>
          <a:prstGeom prst="rect">
            <a:avLst/>
          </a:prstGeom>
          <a:ln>
            <a:noFill/>
          </a:ln>
          <a:effectLst>
            <a:outerShdw blurRad="190500" algn="tl" rotWithShape="0">
              <a:srgbClr val="000000">
                <a:alpha val="70000"/>
              </a:srgbClr>
            </a:outerShdw>
          </a:effectLst>
        </p:spPr>
      </p:pic>
      <p:grpSp>
        <p:nvGrpSpPr>
          <p:cNvPr id="5" name="Google Shape;436;p38">
            <a:extLst>
              <a:ext uri="{FF2B5EF4-FFF2-40B4-BE49-F238E27FC236}">
                <a16:creationId xmlns:a16="http://schemas.microsoft.com/office/drawing/2014/main" id="{BFA560F8-F2A7-C042-899A-E37875BD89F4}"/>
              </a:ext>
            </a:extLst>
          </p:cNvPr>
          <p:cNvGrpSpPr/>
          <p:nvPr/>
        </p:nvGrpSpPr>
        <p:grpSpPr>
          <a:xfrm>
            <a:off x="7166272" y="3202633"/>
            <a:ext cx="1304830" cy="1829799"/>
            <a:chOff x="8938000" y="476950"/>
            <a:chExt cx="562900" cy="802525"/>
          </a:xfrm>
        </p:grpSpPr>
        <p:sp>
          <p:nvSpPr>
            <p:cNvPr id="6" name="Google Shape;437;p38">
              <a:extLst>
                <a:ext uri="{FF2B5EF4-FFF2-40B4-BE49-F238E27FC236}">
                  <a16:creationId xmlns:a16="http://schemas.microsoft.com/office/drawing/2014/main" id="{687B6D5C-20CC-6140-ADF3-85931176BC2F}"/>
                </a:ext>
              </a:extLst>
            </p:cNvPr>
            <p:cNvSpPr/>
            <p:nvPr/>
          </p:nvSpPr>
          <p:spPr>
            <a:xfrm>
              <a:off x="8974325" y="511150"/>
              <a:ext cx="420900" cy="323675"/>
            </a:xfrm>
            <a:custGeom>
              <a:avLst/>
              <a:gdLst/>
              <a:ahLst/>
              <a:cxnLst/>
              <a:rect l="l" t="t" r="r" b="b"/>
              <a:pathLst>
                <a:path w="16836" h="12947" extrusionOk="0">
                  <a:moveTo>
                    <a:pt x="8559" y="0"/>
                  </a:moveTo>
                  <a:cubicBezTo>
                    <a:pt x="7363" y="0"/>
                    <a:pt x="6178" y="252"/>
                    <a:pt x="5156" y="753"/>
                  </a:cubicBezTo>
                  <a:cubicBezTo>
                    <a:pt x="1858" y="2396"/>
                    <a:pt x="0" y="6122"/>
                    <a:pt x="1405" y="9671"/>
                  </a:cubicBezTo>
                  <a:cubicBezTo>
                    <a:pt x="2340" y="12035"/>
                    <a:pt x="4120" y="12946"/>
                    <a:pt x="6120" y="12946"/>
                  </a:cubicBezTo>
                  <a:cubicBezTo>
                    <a:pt x="7434" y="12946"/>
                    <a:pt x="8842" y="12553"/>
                    <a:pt x="10168" y="11921"/>
                  </a:cubicBezTo>
                  <a:cubicBezTo>
                    <a:pt x="13204" y="10480"/>
                    <a:pt x="16836" y="6456"/>
                    <a:pt x="14574" y="2944"/>
                  </a:cubicBezTo>
                  <a:cubicBezTo>
                    <a:pt x="13310" y="977"/>
                    <a:pt x="10914" y="0"/>
                    <a:pt x="8559" y="0"/>
                  </a:cubicBezTo>
                  <a:close/>
                </a:path>
              </a:pathLst>
            </a:custGeom>
            <a:solidFill>
              <a:srgbClr val="B4D6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8;p38">
              <a:extLst>
                <a:ext uri="{FF2B5EF4-FFF2-40B4-BE49-F238E27FC236}">
                  <a16:creationId xmlns:a16="http://schemas.microsoft.com/office/drawing/2014/main" id="{A21BA3E8-B1D2-3C49-9852-3E15FAB3C845}"/>
                </a:ext>
              </a:extLst>
            </p:cNvPr>
            <p:cNvSpPr/>
            <p:nvPr/>
          </p:nvSpPr>
          <p:spPr>
            <a:xfrm>
              <a:off x="8938000" y="476950"/>
              <a:ext cx="509925" cy="397400"/>
            </a:xfrm>
            <a:custGeom>
              <a:avLst/>
              <a:gdLst/>
              <a:ahLst/>
              <a:cxnLst/>
              <a:rect l="l" t="t" r="r" b="b"/>
              <a:pathLst>
                <a:path w="20397" h="15896" extrusionOk="0">
                  <a:moveTo>
                    <a:pt x="9971" y="1751"/>
                  </a:moveTo>
                  <a:cubicBezTo>
                    <a:pt x="12191" y="1751"/>
                    <a:pt x="14449" y="2674"/>
                    <a:pt x="15634" y="4514"/>
                  </a:cubicBezTo>
                  <a:cubicBezTo>
                    <a:pt x="17765" y="7824"/>
                    <a:pt x="14360" y="11598"/>
                    <a:pt x="11502" y="12955"/>
                  </a:cubicBezTo>
                  <a:cubicBezTo>
                    <a:pt x="10256" y="13545"/>
                    <a:pt x="8932" y="13913"/>
                    <a:pt x="7695" y="13913"/>
                  </a:cubicBezTo>
                  <a:cubicBezTo>
                    <a:pt x="5813" y="13913"/>
                    <a:pt x="4135" y="13061"/>
                    <a:pt x="3251" y="10848"/>
                  </a:cubicBezTo>
                  <a:cubicBezTo>
                    <a:pt x="1930" y="7514"/>
                    <a:pt x="3668" y="4002"/>
                    <a:pt x="6764" y="2466"/>
                  </a:cubicBezTo>
                  <a:cubicBezTo>
                    <a:pt x="7726" y="1989"/>
                    <a:pt x="8844" y="1751"/>
                    <a:pt x="9971" y="1751"/>
                  </a:cubicBezTo>
                  <a:close/>
                  <a:moveTo>
                    <a:pt x="9980" y="0"/>
                  </a:moveTo>
                  <a:cubicBezTo>
                    <a:pt x="8594" y="0"/>
                    <a:pt x="7210" y="271"/>
                    <a:pt x="5966" y="811"/>
                  </a:cubicBezTo>
                  <a:cubicBezTo>
                    <a:pt x="1608" y="2704"/>
                    <a:pt x="1" y="7395"/>
                    <a:pt x="1727" y="11693"/>
                  </a:cubicBezTo>
                  <a:cubicBezTo>
                    <a:pt x="2945" y="14752"/>
                    <a:pt x="4987" y="15895"/>
                    <a:pt x="7358" y="15895"/>
                  </a:cubicBezTo>
                  <a:cubicBezTo>
                    <a:pt x="8882" y="15895"/>
                    <a:pt x="10541" y="15423"/>
                    <a:pt x="12205" y="14682"/>
                  </a:cubicBezTo>
                  <a:cubicBezTo>
                    <a:pt x="15991" y="13003"/>
                    <a:pt x="20396" y="7967"/>
                    <a:pt x="17527" y="3680"/>
                  </a:cubicBezTo>
                  <a:cubicBezTo>
                    <a:pt x="15890" y="1226"/>
                    <a:pt x="12931" y="0"/>
                    <a:pt x="9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9;p38">
              <a:extLst>
                <a:ext uri="{FF2B5EF4-FFF2-40B4-BE49-F238E27FC236}">
                  <a16:creationId xmlns:a16="http://schemas.microsoft.com/office/drawing/2014/main" id="{F53677A8-5BF5-7348-B267-1800565C57F8}"/>
                </a:ext>
              </a:extLst>
            </p:cNvPr>
            <p:cNvSpPr/>
            <p:nvPr/>
          </p:nvSpPr>
          <p:spPr>
            <a:xfrm>
              <a:off x="9204700" y="786825"/>
              <a:ext cx="165225" cy="264050"/>
            </a:xfrm>
            <a:custGeom>
              <a:avLst/>
              <a:gdLst/>
              <a:ahLst/>
              <a:cxnLst/>
              <a:rect l="l" t="t" r="r" b="b"/>
              <a:pathLst>
                <a:path w="6609" h="10562" extrusionOk="0">
                  <a:moveTo>
                    <a:pt x="3120" y="1"/>
                  </a:moveTo>
                  <a:cubicBezTo>
                    <a:pt x="1858" y="858"/>
                    <a:pt x="1215" y="1299"/>
                    <a:pt x="1" y="2108"/>
                  </a:cubicBezTo>
                  <a:cubicBezTo>
                    <a:pt x="1132" y="4906"/>
                    <a:pt x="2227" y="7740"/>
                    <a:pt x="3323" y="10562"/>
                  </a:cubicBezTo>
                  <a:cubicBezTo>
                    <a:pt x="4609" y="9728"/>
                    <a:pt x="5299" y="9276"/>
                    <a:pt x="6609" y="8311"/>
                  </a:cubicBezTo>
                  <a:cubicBezTo>
                    <a:pt x="5502" y="5502"/>
                    <a:pt x="4347" y="2739"/>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0;p38">
              <a:extLst>
                <a:ext uri="{FF2B5EF4-FFF2-40B4-BE49-F238E27FC236}">
                  <a16:creationId xmlns:a16="http://schemas.microsoft.com/office/drawing/2014/main" id="{0DB33FCE-D6C7-1744-A566-EDAABE14B37E}"/>
                </a:ext>
              </a:extLst>
            </p:cNvPr>
            <p:cNvSpPr/>
            <p:nvPr/>
          </p:nvSpPr>
          <p:spPr>
            <a:xfrm>
              <a:off x="9219900" y="878225"/>
              <a:ext cx="281000" cy="401250"/>
            </a:xfrm>
            <a:custGeom>
              <a:avLst/>
              <a:gdLst/>
              <a:ahLst/>
              <a:cxnLst/>
              <a:rect l="l" t="t" r="r" b="b"/>
              <a:pathLst>
                <a:path w="11240" h="16050" extrusionOk="0">
                  <a:moveTo>
                    <a:pt x="5477" y="0"/>
                  </a:moveTo>
                  <a:cubicBezTo>
                    <a:pt x="3679" y="1155"/>
                    <a:pt x="1846" y="2250"/>
                    <a:pt x="0" y="3322"/>
                  </a:cubicBezTo>
                  <a:cubicBezTo>
                    <a:pt x="417" y="4286"/>
                    <a:pt x="607" y="4786"/>
                    <a:pt x="1012" y="5739"/>
                  </a:cubicBezTo>
                  <a:cubicBezTo>
                    <a:pt x="1959" y="7890"/>
                    <a:pt x="5546" y="16049"/>
                    <a:pt x="8003" y="16049"/>
                  </a:cubicBezTo>
                  <a:cubicBezTo>
                    <a:pt x="8171" y="16049"/>
                    <a:pt x="8333" y="16011"/>
                    <a:pt x="8489" y="15931"/>
                  </a:cubicBezTo>
                  <a:cubicBezTo>
                    <a:pt x="11240" y="14502"/>
                    <a:pt x="7739" y="5179"/>
                    <a:pt x="6560" y="2369"/>
                  </a:cubicBezTo>
                  <a:cubicBezTo>
                    <a:pt x="6132" y="1417"/>
                    <a:pt x="5918" y="941"/>
                    <a:pt x="5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1;p38">
              <a:extLst>
                <a:ext uri="{FF2B5EF4-FFF2-40B4-BE49-F238E27FC236}">
                  <a16:creationId xmlns:a16="http://schemas.microsoft.com/office/drawing/2014/main" id="{1F65247F-F705-1846-BB53-6148496450F3}"/>
                </a:ext>
              </a:extLst>
            </p:cNvPr>
            <p:cNvSpPr/>
            <p:nvPr/>
          </p:nvSpPr>
          <p:spPr>
            <a:xfrm>
              <a:off x="9048450" y="519675"/>
              <a:ext cx="244700" cy="308100"/>
            </a:xfrm>
            <a:custGeom>
              <a:avLst/>
              <a:gdLst/>
              <a:ahLst/>
              <a:cxnLst/>
              <a:rect l="l" t="t" r="r" b="b"/>
              <a:pathLst>
                <a:path w="9788" h="12324" extrusionOk="0">
                  <a:moveTo>
                    <a:pt x="4274" y="126"/>
                  </a:moveTo>
                  <a:cubicBezTo>
                    <a:pt x="3870" y="209"/>
                    <a:pt x="3465" y="305"/>
                    <a:pt x="3048" y="459"/>
                  </a:cubicBezTo>
                  <a:cubicBezTo>
                    <a:pt x="2429" y="4138"/>
                    <a:pt x="1369" y="7556"/>
                    <a:pt x="0" y="11044"/>
                  </a:cubicBezTo>
                  <a:cubicBezTo>
                    <a:pt x="238" y="11294"/>
                    <a:pt x="488" y="11520"/>
                    <a:pt x="774" y="11699"/>
                  </a:cubicBezTo>
                  <a:cubicBezTo>
                    <a:pt x="1857" y="9151"/>
                    <a:pt x="2858" y="6591"/>
                    <a:pt x="3536" y="3900"/>
                  </a:cubicBezTo>
                  <a:cubicBezTo>
                    <a:pt x="3870" y="2591"/>
                    <a:pt x="4108" y="1317"/>
                    <a:pt x="4274" y="126"/>
                  </a:cubicBezTo>
                  <a:close/>
                  <a:moveTo>
                    <a:pt x="8775" y="698"/>
                  </a:moveTo>
                  <a:cubicBezTo>
                    <a:pt x="8454" y="4638"/>
                    <a:pt x="7096" y="8306"/>
                    <a:pt x="5501" y="11889"/>
                  </a:cubicBezTo>
                  <a:cubicBezTo>
                    <a:pt x="5929" y="11758"/>
                    <a:pt x="6382" y="11580"/>
                    <a:pt x="6846" y="11366"/>
                  </a:cubicBezTo>
                  <a:cubicBezTo>
                    <a:pt x="8215" y="8139"/>
                    <a:pt x="9477" y="4805"/>
                    <a:pt x="9787" y="1293"/>
                  </a:cubicBezTo>
                  <a:cubicBezTo>
                    <a:pt x="9477" y="1067"/>
                    <a:pt x="9132" y="864"/>
                    <a:pt x="8775" y="698"/>
                  </a:cubicBezTo>
                  <a:close/>
                  <a:moveTo>
                    <a:pt x="5660" y="0"/>
                  </a:moveTo>
                  <a:cubicBezTo>
                    <a:pt x="5353" y="0"/>
                    <a:pt x="5041" y="18"/>
                    <a:pt x="4727" y="55"/>
                  </a:cubicBezTo>
                  <a:cubicBezTo>
                    <a:pt x="4394" y="2483"/>
                    <a:pt x="3941" y="4805"/>
                    <a:pt x="3381" y="7186"/>
                  </a:cubicBezTo>
                  <a:lnTo>
                    <a:pt x="3381" y="7198"/>
                  </a:lnTo>
                  <a:cubicBezTo>
                    <a:pt x="3358" y="7294"/>
                    <a:pt x="3334" y="7389"/>
                    <a:pt x="3298" y="7484"/>
                  </a:cubicBezTo>
                  <a:cubicBezTo>
                    <a:pt x="3239" y="7675"/>
                    <a:pt x="3203" y="7865"/>
                    <a:pt x="3143" y="8067"/>
                  </a:cubicBezTo>
                  <a:cubicBezTo>
                    <a:pt x="3012" y="8484"/>
                    <a:pt x="2881" y="8877"/>
                    <a:pt x="2762" y="9294"/>
                  </a:cubicBezTo>
                  <a:cubicBezTo>
                    <a:pt x="2512" y="10115"/>
                    <a:pt x="2250" y="10949"/>
                    <a:pt x="1965" y="11758"/>
                  </a:cubicBezTo>
                  <a:cubicBezTo>
                    <a:pt x="1917" y="11901"/>
                    <a:pt x="1857" y="12032"/>
                    <a:pt x="1810" y="12175"/>
                  </a:cubicBezTo>
                  <a:cubicBezTo>
                    <a:pt x="2179" y="12273"/>
                    <a:pt x="2578" y="12324"/>
                    <a:pt x="3012" y="12324"/>
                  </a:cubicBezTo>
                  <a:cubicBezTo>
                    <a:pt x="3685" y="12324"/>
                    <a:pt x="4440" y="12202"/>
                    <a:pt x="5286" y="11949"/>
                  </a:cubicBezTo>
                  <a:cubicBezTo>
                    <a:pt x="6322" y="8996"/>
                    <a:pt x="7227" y="6067"/>
                    <a:pt x="7823" y="3043"/>
                  </a:cubicBezTo>
                  <a:cubicBezTo>
                    <a:pt x="8001" y="2150"/>
                    <a:pt x="8108" y="1281"/>
                    <a:pt x="8204" y="447"/>
                  </a:cubicBezTo>
                  <a:cubicBezTo>
                    <a:pt x="7422" y="154"/>
                    <a:pt x="6561"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2;p38">
              <a:extLst>
                <a:ext uri="{FF2B5EF4-FFF2-40B4-BE49-F238E27FC236}">
                  <a16:creationId xmlns:a16="http://schemas.microsoft.com/office/drawing/2014/main" id="{7BAC267A-3F3E-6742-8FC7-D9C686F7AF75}"/>
                </a:ext>
              </a:extLst>
            </p:cNvPr>
            <p:cNvSpPr/>
            <p:nvPr/>
          </p:nvSpPr>
          <p:spPr>
            <a:xfrm>
              <a:off x="9209475" y="866175"/>
              <a:ext cx="169975" cy="127475"/>
            </a:xfrm>
            <a:custGeom>
              <a:avLst/>
              <a:gdLst/>
              <a:ahLst/>
              <a:cxnLst/>
              <a:rect l="l" t="t" r="r" b="b"/>
              <a:pathLst>
                <a:path w="6799" h="5099" extrusionOk="0">
                  <a:moveTo>
                    <a:pt x="5750" y="0"/>
                  </a:moveTo>
                  <a:cubicBezTo>
                    <a:pt x="5683" y="0"/>
                    <a:pt x="5614" y="14"/>
                    <a:pt x="5549" y="42"/>
                  </a:cubicBezTo>
                  <a:cubicBezTo>
                    <a:pt x="3703" y="863"/>
                    <a:pt x="1917" y="2089"/>
                    <a:pt x="250" y="3280"/>
                  </a:cubicBezTo>
                  <a:cubicBezTo>
                    <a:pt x="72" y="3423"/>
                    <a:pt x="0" y="3673"/>
                    <a:pt x="96" y="3875"/>
                  </a:cubicBezTo>
                  <a:cubicBezTo>
                    <a:pt x="227" y="4221"/>
                    <a:pt x="346" y="4494"/>
                    <a:pt x="477" y="4804"/>
                  </a:cubicBezTo>
                  <a:cubicBezTo>
                    <a:pt x="553" y="4990"/>
                    <a:pt x="737" y="5098"/>
                    <a:pt x="931" y="5098"/>
                  </a:cubicBezTo>
                  <a:cubicBezTo>
                    <a:pt x="1010" y="5098"/>
                    <a:pt x="1091" y="5080"/>
                    <a:pt x="1167" y="5042"/>
                  </a:cubicBezTo>
                  <a:cubicBezTo>
                    <a:pt x="2977" y="4078"/>
                    <a:pt x="4882" y="3268"/>
                    <a:pt x="6549" y="2125"/>
                  </a:cubicBezTo>
                  <a:cubicBezTo>
                    <a:pt x="6739" y="1994"/>
                    <a:pt x="6799" y="1756"/>
                    <a:pt x="6727" y="1530"/>
                  </a:cubicBezTo>
                  <a:cubicBezTo>
                    <a:pt x="6549" y="1113"/>
                    <a:pt x="6382" y="708"/>
                    <a:pt x="6204" y="292"/>
                  </a:cubicBezTo>
                  <a:cubicBezTo>
                    <a:pt x="6124" y="107"/>
                    <a:pt x="5941" y="0"/>
                    <a:pt x="5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2317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59"/>
          <p:cNvSpPr/>
          <p:nvPr/>
        </p:nvSpPr>
        <p:spPr>
          <a:xfrm flipH="1">
            <a:off x="728378" y="97827"/>
            <a:ext cx="7282841" cy="494784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txBox="1">
            <a:spLocks noGrp="1"/>
          </p:cNvSpPr>
          <p:nvPr>
            <p:ph type="title"/>
          </p:nvPr>
        </p:nvSpPr>
        <p:spPr>
          <a:xfrm>
            <a:off x="1033972" y="263230"/>
            <a:ext cx="5644500" cy="673108"/>
          </a:xfrm>
          <a:prstGeom prst="rect">
            <a:avLst/>
          </a:prstGeom>
        </p:spPr>
        <p:txBody>
          <a:bodyPr spcFirstLastPara="1" wrap="square" lIns="91425" tIns="91425" rIns="91425" bIns="91425" anchor="t" anchorCtr="0">
            <a:noAutofit/>
          </a:bodyPr>
          <a:lstStyle/>
          <a:p>
            <a:pPr lvl="0"/>
            <a:r>
              <a:rPr lang="en-US" sz="1400" dirty="0">
                <a:latin typeface="Cooper Std Black" panose="0208090304030B020404" pitchFamily="18" charset="0"/>
              </a:rPr>
              <a:t>The maximum number of travelers by months in 2020</a:t>
            </a:r>
            <a:endParaRPr sz="1400" dirty="0">
              <a:latin typeface="Cooper Std Black" panose="0208090304030B020404" pitchFamily="18" charset="0"/>
            </a:endParaRPr>
          </a:p>
        </p:txBody>
      </p:sp>
      <p:grpSp>
        <p:nvGrpSpPr>
          <p:cNvPr id="1410" name="Google Shape;1410;p59"/>
          <p:cNvGrpSpPr/>
          <p:nvPr/>
        </p:nvGrpSpPr>
        <p:grpSpPr>
          <a:xfrm rot="2031637">
            <a:off x="6770990" y="334778"/>
            <a:ext cx="1577101" cy="1233238"/>
            <a:chOff x="5424775" y="2443425"/>
            <a:chExt cx="831525" cy="683300"/>
          </a:xfrm>
        </p:grpSpPr>
        <p:sp>
          <p:nvSpPr>
            <p:cNvPr id="1411" name="Google Shape;1411;p59"/>
            <p:cNvSpPr/>
            <p:nvPr/>
          </p:nvSpPr>
          <p:spPr>
            <a:xfrm>
              <a:off x="5523900" y="2546575"/>
              <a:ext cx="667650" cy="580150"/>
            </a:xfrm>
            <a:custGeom>
              <a:avLst/>
              <a:gdLst/>
              <a:ahLst/>
              <a:cxnLst/>
              <a:rect l="l" t="t" r="r" b="b"/>
              <a:pathLst>
                <a:path w="26706" h="23206" extrusionOk="0">
                  <a:moveTo>
                    <a:pt x="15085" y="0"/>
                  </a:moveTo>
                  <a:cubicBezTo>
                    <a:pt x="8037" y="0"/>
                    <a:pt x="0" y="3358"/>
                    <a:pt x="0" y="10418"/>
                  </a:cubicBezTo>
                  <a:cubicBezTo>
                    <a:pt x="0" y="17491"/>
                    <a:pt x="3715" y="23206"/>
                    <a:pt x="10775" y="23206"/>
                  </a:cubicBezTo>
                  <a:cubicBezTo>
                    <a:pt x="14669" y="23206"/>
                    <a:pt x="19134" y="21956"/>
                    <a:pt x="22336" y="19646"/>
                  </a:cubicBezTo>
                  <a:cubicBezTo>
                    <a:pt x="22503" y="19812"/>
                    <a:pt x="22658" y="20003"/>
                    <a:pt x="22777" y="20205"/>
                  </a:cubicBezTo>
                  <a:cubicBezTo>
                    <a:pt x="23194" y="20824"/>
                    <a:pt x="23396" y="21551"/>
                    <a:pt x="23336" y="22313"/>
                  </a:cubicBezTo>
                  <a:cubicBezTo>
                    <a:pt x="23312" y="22553"/>
                    <a:pt x="23509" y="22680"/>
                    <a:pt x="23712" y="22680"/>
                  </a:cubicBezTo>
                  <a:cubicBezTo>
                    <a:pt x="23812" y="22680"/>
                    <a:pt x="23913" y="22649"/>
                    <a:pt x="23991" y="22587"/>
                  </a:cubicBezTo>
                  <a:cubicBezTo>
                    <a:pt x="25206" y="21539"/>
                    <a:pt x="25920" y="19943"/>
                    <a:pt x="25872" y="18336"/>
                  </a:cubicBezTo>
                  <a:cubicBezTo>
                    <a:pt x="25861" y="17669"/>
                    <a:pt x="25718" y="17014"/>
                    <a:pt x="25444" y="16395"/>
                  </a:cubicBezTo>
                  <a:cubicBezTo>
                    <a:pt x="26253" y="15109"/>
                    <a:pt x="26706" y="13669"/>
                    <a:pt x="26706" y="12061"/>
                  </a:cubicBezTo>
                  <a:cubicBezTo>
                    <a:pt x="26706" y="5001"/>
                    <a:pt x="22146" y="0"/>
                    <a:pt x="15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5424775" y="2508700"/>
              <a:ext cx="520925" cy="554600"/>
            </a:xfrm>
            <a:custGeom>
              <a:avLst/>
              <a:gdLst/>
              <a:ahLst/>
              <a:cxnLst/>
              <a:rect l="l" t="t" r="r" b="b"/>
              <a:pathLst>
                <a:path w="20837" h="22184" extrusionOk="0">
                  <a:moveTo>
                    <a:pt x="12555" y="0"/>
                  </a:moveTo>
                  <a:cubicBezTo>
                    <a:pt x="12498" y="0"/>
                    <a:pt x="12440" y="9"/>
                    <a:pt x="12383" y="27"/>
                  </a:cubicBezTo>
                  <a:cubicBezTo>
                    <a:pt x="8037" y="1611"/>
                    <a:pt x="4025" y="3742"/>
                    <a:pt x="274" y="6445"/>
                  </a:cubicBezTo>
                  <a:cubicBezTo>
                    <a:pt x="60" y="6599"/>
                    <a:pt x="0" y="6873"/>
                    <a:pt x="131" y="7099"/>
                  </a:cubicBezTo>
                  <a:cubicBezTo>
                    <a:pt x="3108" y="12076"/>
                    <a:pt x="6382" y="16851"/>
                    <a:pt x="9168" y="21935"/>
                  </a:cubicBezTo>
                  <a:cubicBezTo>
                    <a:pt x="9261" y="22095"/>
                    <a:pt x="9437" y="22183"/>
                    <a:pt x="9617" y="22183"/>
                  </a:cubicBezTo>
                  <a:cubicBezTo>
                    <a:pt x="9691" y="22183"/>
                    <a:pt x="9765" y="22168"/>
                    <a:pt x="9835" y="22137"/>
                  </a:cubicBezTo>
                  <a:lnTo>
                    <a:pt x="20515" y="16482"/>
                  </a:lnTo>
                  <a:cubicBezTo>
                    <a:pt x="20729" y="16363"/>
                    <a:pt x="20836" y="16089"/>
                    <a:pt x="20729" y="15851"/>
                  </a:cubicBezTo>
                  <a:cubicBezTo>
                    <a:pt x="18610" y="10409"/>
                    <a:pt x="16110" y="5171"/>
                    <a:pt x="12966" y="230"/>
                  </a:cubicBezTo>
                  <a:cubicBezTo>
                    <a:pt x="12877" y="78"/>
                    <a:pt x="12722" y="0"/>
                    <a:pt x="12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5511400" y="2696275"/>
              <a:ext cx="36325" cy="30650"/>
            </a:xfrm>
            <a:custGeom>
              <a:avLst/>
              <a:gdLst/>
              <a:ahLst/>
              <a:cxnLst/>
              <a:rect l="l" t="t" r="r" b="b"/>
              <a:pathLst>
                <a:path w="1453" h="1226" extrusionOk="0">
                  <a:moveTo>
                    <a:pt x="743" y="1"/>
                  </a:moveTo>
                  <a:cubicBezTo>
                    <a:pt x="643" y="1"/>
                    <a:pt x="540" y="27"/>
                    <a:pt x="441" y="85"/>
                  </a:cubicBezTo>
                  <a:cubicBezTo>
                    <a:pt x="119" y="263"/>
                    <a:pt x="0" y="620"/>
                    <a:pt x="167" y="918"/>
                  </a:cubicBezTo>
                  <a:cubicBezTo>
                    <a:pt x="286" y="1117"/>
                    <a:pt x="454" y="1226"/>
                    <a:pt x="662" y="1226"/>
                  </a:cubicBezTo>
                  <a:cubicBezTo>
                    <a:pt x="765" y="1226"/>
                    <a:pt x="878" y="1199"/>
                    <a:pt x="1000" y="1144"/>
                  </a:cubicBezTo>
                  <a:cubicBezTo>
                    <a:pt x="1334" y="1013"/>
                    <a:pt x="1453" y="620"/>
                    <a:pt x="1274" y="323"/>
                  </a:cubicBezTo>
                  <a:cubicBezTo>
                    <a:pt x="1153" y="121"/>
                    <a:pt x="954" y="1"/>
                    <a:pt x="7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5547100" y="2749550"/>
              <a:ext cx="36650" cy="30675"/>
            </a:xfrm>
            <a:custGeom>
              <a:avLst/>
              <a:gdLst/>
              <a:ahLst/>
              <a:cxnLst/>
              <a:rect l="l" t="t" r="r" b="b"/>
              <a:pathLst>
                <a:path w="1466" h="1227" extrusionOk="0">
                  <a:moveTo>
                    <a:pt x="755" y="1"/>
                  </a:moveTo>
                  <a:cubicBezTo>
                    <a:pt x="655" y="1"/>
                    <a:pt x="553" y="28"/>
                    <a:pt x="453" y="85"/>
                  </a:cubicBezTo>
                  <a:cubicBezTo>
                    <a:pt x="144" y="275"/>
                    <a:pt x="1" y="621"/>
                    <a:pt x="179" y="918"/>
                  </a:cubicBezTo>
                  <a:cubicBezTo>
                    <a:pt x="299" y="1118"/>
                    <a:pt x="467" y="1226"/>
                    <a:pt x="675" y="1226"/>
                  </a:cubicBezTo>
                  <a:cubicBezTo>
                    <a:pt x="778" y="1226"/>
                    <a:pt x="891" y="1200"/>
                    <a:pt x="1013" y="1144"/>
                  </a:cubicBezTo>
                  <a:cubicBezTo>
                    <a:pt x="1346" y="1014"/>
                    <a:pt x="1465" y="621"/>
                    <a:pt x="1287" y="323"/>
                  </a:cubicBezTo>
                  <a:cubicBezTo>
                    <a:pt x="1165" y="121"/>
                    <a:pt x="967" y="1"/>
                    <a:pt x="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5582225" y="2803425"/>
              <a:ext cx="36050" cy="30675"/>
            </a:xfrm>
            <a:custGeom>
              <a:avLst/>
              <a:gdLst/>
              <a:ahLst/>
              <a:cxnLst/>
              <a:rect l="l" t="t" r="r" b="b"/>
              <a:pathLst>
                <a:path w="1442" h="1227" extrusionOk="0">
                  <a:moveTo>
                    <a:pt x="731" y="1"/>
                  </a:moveTo>
                  <a:cubicBezTo>
                    <a:pt x="632" y="1"/>
                    <a:pt x="529" y="28"/>
                    <a:pt x="429" y="85"/>
                  </a:cubicBezTo>
                  <a:cubicBezTo>
                    <a:pt x="132" y="275"/>
                    <a:pt x="1" y="621"/>
                    <a:pt x="168" y="918"/>
                  </a:cubicBezTo>
                  <a:cubicBezTo>
                    <a:pt x="287" y="1118"/>
                    <a:pt x="449" y="1226"/>
                    <a:pt x="658" y="1226"/>
                  </a:cubicBezTo>
                  <a:cubicBezTo>
                    <a:pt x="761" y="1226"/>
                    <a:pt x="875" y="1200"/>
                    <a:pt x="1001" y="1145"/>
                  </a:cubicBezTo>
                  <a:cubicBezTo>
                    <a:pt x="1322" y="1014"/>
                    <a:pt x="1441" y="621"/>
                    <a:pt x="1263" y="323"/>
                  </a:cubicBezTo>
                  <a:cubicBezTo>
                    <a:pt x="1142" y="121"/>
                    <a:pt x="943" y="1"/>
                    <a:pt x="7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5561700" y="2604700"/>
              <a:ext cx="133375" cy="84500"/>
            </a:xfrm>
            <a:custGeom>
              <a:avLst/>
              <a:gdLst/>
              <a:ahLst/>
              <a:cxnLst/>
              <a:rect l="l" t="t" r="r" b="b"/>
              <a:pathLst>
                <a:path w="5335" h="3380" extrusionOk="0">
                  <a:moveTo>
                    <a:pt x="4879" y="0"/>
                  </a:moveTo>
                  <a:cubicBezTo>
                    <a:pt x="4806" y="0"/>
                    <a:pt x="4729" y="16"/>
                    <a:pt x="4656" y="45"/>
                  </a:cubicBezTo>
                  <a:cubicBezTo>
                    <a:pt x="3108" y="735"/>
                    <a:pt x="1643" y="1593"/>
                    <a:pt x="274" y="2605"/>
                  </a:cubicBezTo>
                  <a:cubicBezTo>
                    <a:pt x="96" y="2736"/>
                    <a:pt x="0" y="2962"/>
                    <a:pt x="119" y="3176"/>
                  </a:cubicBezTo>
                  <a:cubicBezTo>
                    <a:pt x="192" y="3297"/>
                    <a:pt x="347" y="3380"/>
                    <a:pt x="494" y="3380"/>
                  </a:cubicBezTo>
                  <a:cubicBezTo>
                    <a:pt x="565" y="3380"/>
                    <a:pt x="633" y="3361"/>
                    <a:pt x="691" y="3319"/>
                  </a:cubicBezTo>
                  <a:cubicBezTo>
                    <a:pt x="2060" y="2307"/>
                    <a:pt x="3513" y="1450"/>
                    <a:pt x="5072" y="759"/>
                  </a:cubicBezTo>
                  <a:cubicBezTo>
                    <a:pt x="5287" y="676"/>
                    <a:pt x="5334" y="378"/>
                    <a:pt x="5227" y="200"/>
                  </a:cubicBezTo>
                  <a:cubicBezTo>
                    <a:pt x="5149" y="59"/>
                    <a:pt x="5019" y="0"/>
                    <a:pt x="48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5599225" y="2655550"/>
              <a:ext cx="167850" cy="90575"/>
            </a:xfrm>
            <a:custGeom>
              <a:avLst/>
              <a:gdLst/>
              <a:ahLst/>
              <a:cxnLst/>
              <a:rect l="l" t="t" r="r" b="b"/>
              <a:pathLst>
                <a:path w="6714" h="3623" extrusionOk="0">
                  <a:moveTo>
                    <a:pt x="6167" y="0"/>
                  </a:moveTo>
                  <a:cubicBezTo>
                    <a:pt x="6126" y="0"/>
                    <a:pt x="6082" y="8"/>
                    <a:pt x="6036" y="23"/>
                  </a:cubicBezTo>
                  <a:cubicBezTo>
                    <a:pt x="4024" y="690"/>
                    <a:pt x="2119" y="1642"/>
                    <a:pt x="357" y="2833"/>
                  </a:cubicBezTo>
                  <a:cubicBezTo>
                    <a:pt x="1" y="3080"/>
                    <a:pt x="219" y="3622"/>
                    <a:pt x="556" y="3622"/>
                  </a:cubicBezTo>
                  <a:cubicBezTo>
                    <a:pt x="625" y="3622"/>
                    <a:pt x="699" y="3600"/>
                    <a:pt x="773" y="3547"/>
                  </a:cubicBezTo>
                  <a:cubicBezTo>
                    <a:pt x="2464" y="2392"/>
                    <a:pt x="4310" y="1464"/>
                    <a:pt x="6238" y="809"/>
                  </a:cubicBezTo>
                  <a:cubicBezTo>
                    <a:pt x="6714" y="679"/>
                    <a:pt x="6571" y="0"/>
                    <a:pt x="6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5631375" y="2718050"/>
              <a:ext cx="167550" cy="90575"/>
            </a:xfrm>
            <a:custGeom>
              <a:avLst/>
              <a:gdLst/>
              <a:ahLst/>
              <a:cxnLst/>
              <a:rect l="l" t="t" r="r" b="b"/>
              <a:pathLst>
                <a:path w="6702" h="3623" extrusionOk="0">
                  <a:moveTo>
                    <a:pt x="6161" y="0"/>
                  </a:moveTo>
                  <a:cubicBezTo>
                    <a:pt x="6118" y="0"/>
                    <a:pt x="6073" y="7"/>
                    <a:pt x="6024" y="23"/>
                  </a:cubicBezTo>
                  <a:cubicBezTo>
                    <a:pt x="4012" y="690"/>
                    <a:pt x="2107" y="1642"/>
                    <a:pt x="357" y="2833"/>
                  </a:cubicBezTo>
                  <a:cubicBezTo>
                    <a:pt x="1" y="3080"/>
                    <a:pt x="211" y="3623"/>
                    <a:pt x="552" y="3623"/>
                  </a:cubicBezTo>
                  <a:cubicBezTo>
                    <a:pt x="621" y="3623"/>
                    <a:pt x="696" y="3600"/>
                    <a:pt x="773" y="3547"/>
                  </a:cubicBezTo>
                  <a:cubicBezTo>
                    <a:pt x="2452" y="2393"/>
                    <a:pt x="4298" y="1464"/>
                    <a:pt x="6238" y="809"/>
                  </a:cubicBezTo>
                  <a:cubicBezTo>
                    <a:pt x="6702" y="658"/>
                    <a:pt x="6570" y="0"/>
                    <a:pt x="6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5673325" y="2443425"/>
              <a:ext cx="396200" cy="467200"/>
            </a:xfrm>
            <a:custGeom>
              <a:avLst/>
              <a:gdLst/>
              <a:ahLst/>
              <a:cxnLst/>
              <a:rect l="l" t="t" r="r" b="b"/>
              <a:pathLst>
                <a:path w="15848" h="18688" extrusionOk="0">
                  <a:moveTo>
                    <a:pt x="12697" y="1"/>
                  </a:moveTo>
                  <a:cubicBezTo>
                    <a:pt x="12668" y="1"/>
                    <a:pt x="12638" y="3"/>
                    <a:pt x="12609" y="7"/>
                  </a:cubicBezTo>
                  <a:cubicBezTo>
                    <a:pt x="8585" y="662"/>
                    <a:pt x="4596" y="1483"/>
                    <a:pt x="584" y="2138"/>
                  </a:cubicBezTo>
                  <a:cubicBezTo>
                    <a:pt x="238" y="2198"/>
                    <a:pt x="0" y="2519"/>
                    <a:pt x="48" y="2864"/>
                  </a:cubicBezTo>
                  <a:cubicBezTo>
                    <a:pt x="715" y="6960"/>
                    <a:pt x="1596" y="10996"/>
                    <a:pt x="2655" y="15009"/>
                  </a:cubicBezTo>
                  <a:cubicBezTo>
                    <a:pt x="4477" y="16211"/>
                    <a:pt x="6310" y="17426"/>
                    <a:pt x="8108" y="18688"/>
                  </a:cubicBezTo>
                  <a:cubicBezTo>
                    <a:pt x="10513" y="18259"/>
                    <a:pt x="12895" y="17819"/>
                    <a:pt x="15288" y="17438"/>
                  </a:cubicBezTo>
                  <a:cubicBezTo>
                    <a:pt x="15609" y="17378"/>
                    <a:pt x="15847" y="17092"/>
                    <a:pt x="15824" y="16747"/>
                  </a:cubicBezTo>
                  <a:cubicBezTo>
                    <a:pt x="15383" y="11306"/>
                    <a:pt x="14192" y="5948"/>
                    <a:pt x="13335" y="543"/>
                  </a:cubicBezTo>
                  <a:cubicBezTo>
                    <a:pt x="13281" y="227"/>
                    <a:pt x="13007" y="1"/>
                    <a:pt x="12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5734325" y="2555800"/>
              <a:ext cx="47950" cy="42300"/>
            </a:xfrm>
            <a:custGeom>
              <a:avLst/>
              <a:gdLst/>
              <a:ahLst/>
              <a:cxnLst/>
              <a:rect l="l" t="t" r="r" b="b"/>
              <a:pathLst>
                <a:path w="1918" h="1692" extrusionOk="0">
                  <a:moveTo>
                    <a:pt x="1018" y="0"/>
                  </a:moveTo>
                  <a:cubicBezTo>
                    <a:pt x="970" y="0"/>
                    <a:pt x="920" y="4"/>
                    <a:pt x="870" y="12"/>
                  </a:cubicBezTo>
                  <a:cubicBezTo>
                    <a:pt x="346" y="96"/>
                    <a:pt x="1" y="489"/>
                    <a:pt x="72" y="965"/>
                  </a:cubicBezTo>
                  <a:cubicBezTo>
                    <a:pt x="154" y="1431"/>
                    <a:pt x="475" y="1692"/>
                    <a:pt x="1024" y="1692"/>
                  </a:cubicBezTo>
                  <a:cubicBezTo>
                    <a:pt x="1036" y="1692"/>
                    <a:pt x="1048" y="1691"/>
                    <a:pt x="1061" y="1691"/>
                  </a:cubicBezTo>
                  <a:cubicBezTo>
                    <a:pt x="1561" y="1679"/>
                    <a:pt x="1918" y="1239"/>
                    <a:pt x="1846" y="751"/>
                  </a:cubicBezTo>
                  <a:cubicBezTo>
                    <a:pt x="1782" y="322"/>
                    <a:pt x="1448" y="0"/>
                    <a:pt x="1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5756350" y="2644575"/>
              <a:ext cx="47950" cy="42525"/>
            </a:xfrm>
            <a:custGeom>
              <a:avLst/>
              <a:gdLst/>
              <a:ahLst/>
              <a:cxnLst/>
              <a:rect l="l" t="t" r="r" b="b"/>
              <a:pathLst>
                <a:path w="1918" h="1701" extrusionOk="0">
                  <a:moveTo>
                    <a:pt x="991" y="0"/>
                  </a:moveTo>
                  <a:cubicBezTo>
                    <a:pt x="948" y="0"/>
                    <a:pt x="903" y="3"/>
                    <a:pt x="858" y="10"/>
                  </a:cubicBezTo>
                  <a:cubicBezTo>
                    <a:pt x="358" y="105"/>
                    <a:pt x="1" y="486"/>
                    <a:pt x="72" y="962"/>
                  </a:cubicBezTo>
                  <a:cubicBezTo>
                    <a:pt x="142" y="1428"/>
                    <a:pt x="475" y="1701"/>
                    <a:pt x="1014" y="1701"/>
                  </a:cubicBezTo>
                  <a:cubicBezTo>
                    <a:pt x="1025" y="1701"/>
                    <a:pt x="1037" y="1700"/>
                    <a:pt x="1049" y="1700"/>
                  </a:cubicBezTo>
                  <a:cubicBezTo>
                    <a:pt x="1561" y="1676"/>
                    <a:pt x="1918" y="1248"/>
                    <a:pt x="1846" y="760"/>
                  </a:cubicBezTo>
                  <a:cubicBezTo>
                    <a:pt x="1770" y="325"/>
                    <a:pt x="1437"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5767375" y="2735875"/>
              <a:ext cx="47950" cy="42300"/>
            </a:xfrm>
            <a:custGeom>
              <a:avLst/>
              <a:gdLst/>
              <a:ahLst/>
              <a:cxnLst/>
              <a:rect l="l" t="t" r="r" b="b"/>
              <a:pathLst>
                <a:path w="1918" h="1692" extrusionOk="0">
                  <a:moveTo>
                    <a:pt x="1018" y="0"/>
                  </a:moveTo>
                  <a:cubicBezTo>
                    <a:pt x="969" y="0"/>
                    <a:pt x="920" y="4"/>
                    <a:pt x="870" y="13"/>
                  </a:cubicBezTo>
                  <a:cubicBezTo>
                    <a:pt x="346" y="96"/>
                    <a:pt x="1" y="465"/>
                    <a:pt x="84" y="965"/>
                  </a:cubicBezTo>
                  <a:cubicBezTo>
                    <a:pt x="154" y="1431"/>
                    <a:pt x="486" y="1692"/>
                    <a:pt x="1024" y="1692"/>
                  </a:cubicBezTo>
                  <a:cubicBezTo>
                    <a:pt x="1036" y="1692"/>
                    <a:pt x="1048" y="1692"/>
                    <a:pt x="1060" y="1691"/>
                  </a:cubicBezTo>
                  <a:cubicBezTo>
                    <a:pt x="1572" y="1680"/>
                    <a:pt x="1917" y="1239"/>
                    <a:pt x="1846" y="751"/>
                  </a:cubicBezTo>
                  <a:cubicBezTo>
                    <a:pt x="1782" y="323"/>
                    <a:pt x="1448" y="0"/>
                    <a:pt x="1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5739700" y="2803575"/>
              <a:ext cx="136350" cy="107050"/>
            </a:xfrm>
            <a:custGeom>
              <a:avLst/>
              <a:gdLst/>
              <a:ahLst/>
              <a:cxnLst/>
              <a:rect l="l" t="t" r="r" b="b"/>
              <a:pathLst>
                <a:path w="5454" h="4282" extrusionOk="0">
                  <a:moveTo>
                    <a:pt x="3963" y="1"/>
                  </a:moveTo>
                  <a:cubicBezTo>
                    <a:pt x="3932" y="1"/>
                    <a:pt x="3901" y="3"/>
                    <a:pt x="3870" y="7"/>
                  </a:cubicBezTo>
                  <a:cubicBezTo>
                    <a:pt x="2584" y="234"/>
                    <a:pt x="1286" y="424"/>
                    <a:pt x="0" y="603"/>
                  </a:cubicBezTo>
                  <a:cubicBezTo>
                    <a:pt x="1822" y="1805"/>
                    <a:pt x="3655" y="3020"/>
                    <a:pt x="5453" y="4282"/>
                  </a:cubicBezTo>
                  <a:cubicBezTo>
                    <a:pt x="5179" y="3020"/>
                    <a:pt x="4882" y="1770"/>
                    <a:pt x="4596" y="496"/>
                  </a:cubicBezTo>
                  <a:cubicBezTo>
                    <a:pt x="4531" y="204"/>
                    <a:pt x="4261" y="1"/>
                    <a:pt x="3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5997175" y="2706100"/>
              <a:ext cx="200350" cy="170175"/>
            </a:xfrm>
            <a:custGeom>
              <a:avLst/>
              <a:gdLst/>
              <a:ahLst/>
              <a:cxnLst/>
              <a:rect l="l" t="t" r="r" b="b"/>
              <a:pathLst>
                <a:path w="8014" h="6807" extrusionOk="0">
                  <a:moveTo>
                    <a:pt x="4201" y="1"/>
                  </a:moveTo>
                  <a:cubicBezTo>
                    <a:pt x="3855" y="1"/>
                    <a:pt x="3496" y="54"/>
                    <a:pt x="3131" y="168"/>
                  </a:cubicBezTo>
                  <a:cubicBezTo>
                    <a:pt x="1167" y="763"/>
                    <a:pt x="0" y="2513"/>
                    <a:pt x="572" y="4383"/>
                  </a:cubicBezTo>
                  <a:cubicBezTo>
                    <a:pt x="1063" y="5966"/>
                    <a:pt x="2194" y="6807"/>
                    <a:pt x="3881" y="6807"/>
                  </a:cubicBezTo>
                  <a:cubicBezTo>
                    <a:pt x="4199" y="6807"/>
                    <a:pt x="4537" y="6777"/>
                    <a:pt x="4894" y="6716"/>
                  </a:cubicBezTo>
                  <a:cubicBezTo>
                    <a:pt x="6906" y="6383"/>
                    <a:pt x="8013" y="4418"/>
                    <a:pt x="7453" y="2537"/>
                  </a:cubicBezTo>
                  <a:cubicBezTo>
                    <a:pt x="6979" y="1017"/>
                    <a:pt x="5709" y="1"/>
                    <a:pt x="4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6033775" y="2729025"/>
              <a:ext cx="104200" cy="114625"/>
            </a:xfrm>
            <a:custGeom>
              <a:avLst/>
              <a:gdLst/>
              <a:ahLst/>
              <a:cxnLst/>
              <a:rect l="l" t="t" r="r" b="b"/>
              <a:pathLst>
                <a:path w="4168" h="4585" extrusionOk="0">
                  <a:moveTo>
                    <a:pt x="4168" y="1"/>
                  </a:moveTo>
                  <a:cubicBezTo>
                    <a:pt x="2429" y="1013"/>
                    <a:pt x="1941" y="3478"/>
                    <a:pt x="1941" y="3478"/>
                  </a:cubicBezTo>
                  <a:cubicBezTo>
                    <a:pt x="1911" y="3470"/>
                    <a:pt x="1865" y="3467"/>
                    <a:pt x="1809" y="3467"/>
                  </a:cubicBezTo>
                  <a:cubicBezTo>
                    <a:pt x="1321" y="3467"/>
                    <a:pt x="1" y="3716"/>
                    <a:pt x="1" y="3716"/>
                  </a:cubicBezTo>
                  <a:lnTo>
                    <a:pt x="2560" y="4585"/>
                  </a:lnTo>
                  <a:cubicBezTo>
                    <a:pt x="2596" y="3704"/>
                    <a:pt x="4168" y="1"/>
                    <a:pt x="4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5812850" y="2529075"/>
              <a:ext cx="145425" cy="43075"/>
            </a:xfrm>
            <a:custGeom>
              <a:avLst/>
              <a:gdLst/>
              <a:ahLst/>
              <a:cxnLst/>
              <a:rect l="l" t="t" r="r" b="b"/>
              <a:pathLst>
                <a:path w="5817" h="1723" extrusionOk="0">
                  <a:moveTo>
                    <a:pt x="5204" y="0"/>
                  </a:moveTo>
                  <a:cubicBezTo>
                    <a:pt x="5174" y="0"/>
                    <a:pt x="5143" y="3"/>
                    <a:pt x="5111" y="10"/>
                  </a:cubicBezTo>
                  <a:cubicBezTo>
                    <a:pt x="3575" y="308"/>
                    <a:pt x="2027" y="605"/>
                    <a:pt x="491" y="915"/>
                  </a:cubicBezTo>
                  <a:cubicBezTo>
                    <a:pt x="0" y="1015"/>
                    <a:pt x="168" y="1722"/>
                    <a:pt x="623" y="1722"/>
                  </a:cubicBezTo>
                  <a:cubicBezTo>
                    <a:pt x="653" y="1722"/>
                    <a:pt x="685" y="1719"/>
                    <a:pt x="718" y="1712"/>
                  </a:cubicBezTo>
                  <a:cubicBezTo>
                    <a:pt x="2253" y="1415"/>
                    <a:pt x="3801" y="1117"/>
                    <a:pt x="5325" y="808"/>
                  </a:cubicBezTo>
                  <a:cubicBezTo>
                    <a:pt x="5816" y="707"/>
                    <a:pt x="5648" y="0"/>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9"/>
            <p:cNvSpPr/>
            <p:nvPr/>
          </p:nvSpPr>
          <p:spPr>
            <a:xfrm>
              <a:off x="5840300" y="2626550"/>
              <a:ext cx="140525" cy="39300"/>
            </a:xfrm>
            <a:custGeom>
              <a:avLst/>
              <a:gdLst/>
              <a:ahLst/>
              <a:cxnLst/>
              <a:rect l="l" t="t" r="r" b="b"/>
              <a:pathLst>
                <a:path w="5621" h="1572" extrusionOk="0">
                  <a:moveTo>
                    <a:pt x="5122" y="0"/>
                  </a:moveTo>
                  <a:cubicBezTo>
                    <a:pt x="5098" y="0"/>
                    <a:pt x="5073" y="2"/>
                    <a:pt x="5049" y="4"/>
                  </a:cubicBezTo>
                  <a:cubicBezTo>
                    <a:pt x="3489" y="254"/>
                    <a:pt x="1906" y="504"/>
                    <a:pt x="346" y="766"/>
                  </a:cubicBezTo>
                  <a:cubicBezTo>
                    <a:pt x="120" y="790"/>
                    <a:pt x="1" y="1076"/>
                    <a:pt x="48" y="1266"/>
                  </a:cubicBezTo>
                  <a:cubicBezTo>
                    <a:pt x="100" y="1472"/>
                    <a:pt x="276" y="1571"/>
                    <a:pt x="469" y="1571"/>
                  </a:cubicBezTo>
                  <a:cubicBezTo>
                    <a:pt x="499" y="1571"/>
                    <a:pt x="529" y="1569"/>
                    <a:pt x="560" y="1564"/>
                  </a:cubicBezTo>
                  <a:cubicBezTo>
                    <a:pt x="2120" y="1314"/>
                    <a:pt x="3691" y="1064"/>
                    <a:pt x="5263" y="802"/>
                  </a:cubicBezTo>
                  <a:cubicBezTo>
                    <a:pt x="5477" y="778"/>
                    <a:pt x="5620" y="492"/>
                    <a:pt x="5561" y="302"/>
                  </a:cubicBezTo>
                  <a:cubicBezTo>
                    <a:pt x="5508" y="90"/>
                    <a:pt x="5322" y="0"/>
                    <a:pt x="5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9"/>
            <p:cNvSpPr/>
            <p:nvPr/>
          </p:nvSpPr>
          <p:spPr>
            <a:xfrm>
              <a:off x="5856675" y="2716650"/>
              <a:ext cx="142900" cy="40500"/>
            </a:xfrm>
            <a:custGeom>
              <a:avLst/>
              <a:gdLst/>
              <a:ahLst/>
              <a:cxnLst/>
              <a:rect l="l" t="t" r="r" b="b"/>
              <a:pathLst>
                <a:path w="5716" h="1620" extrusionOk="0">
                  <a:moveTo>
                    <a:pt x="5243" y="1"/>
                  </a:moveTo>
                  <a:cubicBezTo>
                    <a:pt x="5214" y="1"/>
                    <a:pt x="5185" y="3"/>
                    <a:pt x="5156" y="8"/>
                  </a:cubicBezTo>
                  <a:lnTo>
                    <a:pt x="346" y="806"/>
                  </a:lnTo>
                  <a:cubicBezTo>
                    <a:pt x="119" y="841"/>
                    <a:pt x="0" y="1115"/>
                    <a:pt x="48" y="1317"/>
                  </a:cubicBezTo>
                  <a:cubicBezTo>
                    <a:pt x="101" y="1530"/>
                    <a:pt x="287" y="1619"/>
                    <a:pt x="487" y="1619"/>
                  </a:cubicBezTo>
                  <a:cubicBezTo>
                    <a:pt x="511" y="1619"/>
                    <a:pt x="535" y="1618"/>
                    <a:pt x="560" y="1615"/>
                  </a:cubicBezTo>
                  <a:lnTo>
                    <a:pt x="5358" y="806"/>
                  </a:lnTo>
                  <a:cubicBezTo>
                    <a:pt x="5596" y="758"/>
                    <a:pt x="5715" y="496"/>
                    <a:pt x="5656" y="305"/>
                  </a:cubicBezTo>
                  <a:cubicBezTo>
                    <a:pt x="5604" y="100"/>
                    <a:pt x="5428" y="1"/>
                    <a:pt x="5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9"/>
            <p:cNvSpPr/>
            <p:nvPr/>
          </p:nvSpPr>
          <p:spPr>
            <a:xfrm>
              <a:off x="6185900" y="2655250"/>
              <a:ext cx="70400" cy="218025"/>
            </a:xfrm>
            <a:custGeom>
              <a:avLst/>
              <a:gdLst/>
              <a:ahLst/>
              <a:cxnLst/>
              <a:rect l="l" t="t" r="r" b="b"/>
              <a:pathLst>
                <a:path w="2816" h="8721" extrusionOk="0">
                  <a:moveTo>
                    <a:pt x="374" y="1"/>
                  </a:moveTo>
                  <a:cubicBezTo>
                    <a:pt x="193" y="1"/>
                    <a:pt x="0" y="203"/>
                    <a:pt x="107" y="416"/>
                  </a:cubicBezTo>
                  <a:cubicBezTo>
                    <a:pt x="1405" y="2904"/>
                    <a:pt x="2131" y="5655"/>
                    <a:pt x="2250" y="8453"/>
                  </a:cubicBezTo>
                  <a:cubicBezTo>
                    <a:pt x="2262" y="8631"/>
                    <a:pt x="2405" y="8721"/>
                    <a:pt x="2543" y="8721"/>
                  </a:cubicBezTo>
                  <a:cubicBezTo>
                    <a:pt x="2682" y="8721"/>
                    <a:pt x="2816" y="8631"/>
                    <a:pt x="2810" y="8453"/>
                  </a:cubicBezTo>
                  <a:cubicBezTo>
                    <a:pt x="2691" y="5559"/>
                    <a:pt x="1929" y="2714"/>
                    <a:pt x="583" y="142"/>
                  </a:cubicBezTo>
                  <a:cubicBezTo>
                    <a:pt x="535" y="42"/>
                    <a:pt x="456"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9"/>
            <p:cNvSpPr/>
            <p:nvPr/>
          </p:nvSpPr>
          <p:spPr>
            <a:xfrm>
              <a:off x="5474625" y="2842300"/>
              <a:ext cx="50025" cy="122275"/>
            </a:xfrm>
            <a:custGeom>
              <a:avLst/>
              <a:gdLst/>
              <a:ahLst/>
              <a:cxnLst/>
              <a:rect l="l" t="t" r="r" b="b"/>
              <a:pathLst>
                <a:path w="2001" h="4891" extrusionOk="0">
                  <a:moveTo>
                    <a:pt x="270" y="0"/>
                  </a:moveTo>
                  <a:cubicBezTo>
                    <a:pt x="132" y="0"/>
                    <a:pt x="1" y="90"/>
                    <a:pt x="19" y="268"/>
                  </a:cubicBezTo>
                  <a:cubicBezTo>
                    <a:pt x="138" y="1852"/>
                    <a:pt x="602" y="3388"/>
                    <a:pt x="1400" y="4757"/>
                  </a:cubicBezTo>
                  <a:cubicBezTo>
                    <a:pt x="1454" y="4851"/>
                    <a:pt x="1536" y="4890"/>
                    <a:pt x="1619" y="4890"/>
                  </a:cubicBezTo>
                  <a:cubicBezTo>
                    <a:pt x="1808" y="4890"/>
                    <a:pt x="2000" y="4686"/>
                    <a:pt x="1876" y="4471"/>
                  </a:cubicBezTo>
                  <a:cubicBezTo>
                    <a:pt x="1138" y="3185"/>
                    <a:pt x="673" y="1745"/>
                    <a:pt x="566" y="268"/>
                  </a:cubicBezTo>
                  <a:cubicBezTo>
                    <a:pt x="554" y="90"/>
                    <a:pt x="409"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59"/>
          <p:cNvSpPr/>
          <p:nvPr/>
        </p:nvSpPr>
        <p:spPr>
          <a:xfrm>
            <a:off x="7770975" y="2819888"/>
            <a:ext cx="448200" cy="4482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9"/>
          <p:cNvSpPr/>
          <p:nvPr/>
        </p:nvSpPr>
        <p:spPr>
          <a:xfrm>
            <a:off x="7750069" y="3085031"/>
            <a:ext cx="448200" cy="448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9"/>
          <p:cNvSpPr/>
          <p:nvPr/>
        </p:nvSpPr>
        <p:spPr>
          <a:xfrm rot="9171862">
            <a:off x="676720" y="3820863"/>
            <a:ext cx="2086845" cy="1653730"/>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صورة 6">
            <a:extLst>
              <a:ext uri="{FF2B5EF4-FFF2-40B4-BE49-F238E27FC236}">
                <a16:creationId xmlns:a16="http://schemas.microsoft.com/office/drawing/2014/main" id="{DA9B77DB-01A3-B64A-ACE6-B70E61E3F1A9}"/>
              </a:ext>
            </a:extLst>
          </p:cNvPr>
          <p:cNvPicPr>
            <a:picLocks noChangeAspect="1"/>
          </p:cNvPicPr>
          <p:nvPr/>
        </p:nvPicPr>
        <p:blipFill>
          <a:blip r:embed="rId3"/>
          <a:srcRect/>
          <a:stretch/>
        </p:blipFill>
        <p:spPr>
          <a:xfrm>
            <a:off x="1947020" y="599784"/>
            <a:ext cx="4324817" cy="4394896"/>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p:nvPr/>
        </p:nvSpPr>
        <p:spPr>
          <a:xfrm>
            <a:off x="648181" y="192091"/>
            <a:ext cx="7766613" cy="485447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432" name="Google Shape;432;p38"/>
          <p:cNvSpPr txBox="1">
            <a:spLocks noGrp="1"/>
          </p:cNvSpPr>
          <p:nvPr>
            <p:ph type="title"/>
          </p:nvPr>
        </p:nvSpPr>
        <p:spPr>
          <a:xfrm>
            <a:off x="1198382" y="355725"/>
            <a:ext cx="7011828" cy="572700"/>
          </a:xfrm>
          <a:prstGeom prst="rect">
            <a:avLst/>
          </a:prstGeom>
        </p:spPr>
        <p:txBody>
          <a:bodyPr spcFirstLastPara="1" wrap="square" lIns="91425" tIns="91425" rIns="91425" bIns="91425" anchor="t" anchorCtr="0">
            <a:noAutofit/>
          </a:bodyPr>
          <a:lstStyle/>
          <a:p>
            <a:pPr lvl="0" algn="ctr"/>
            <a:r>
              <a:rPr lang="ar-SA" sz="1600" dirty="0">
                <a:latin typeface="Cooper Std Black" panose="0208090304030B020404" pitchFamily="18" charset="0"/>
              </a:rPr>
              <a:t>ِِ</a:t>
            </a:r>
            <a:r>
              <a:rPr lang="en-US" sz="1600" dirty="0">
                <a:latin typeface="Cooper Std Black" panose="0208090304030B020404" pitchFamily="18" charset="0"/>
              </a:rPr>
              <a:t>Expected increase in the number of passengers by years </a:t>
            </a:r>
            <a:endParaRPr sz="1600" dirty="0">
              <a:latin typeface="Cooper Std Black" panose="0208090304030B020404" pitchFamily="18" charset="0"/>
            </a:endParaRPr>
          </a:p>
        </p:txBody>
      </p:sp>
      <p:sp>
        <p:nvSpPr>
          <p:cNvPr id="435" name="Google Shape;435;p38"/>
          <p:cNvSpPr/>
          <p:nvPr/>
        </p:nvSpPr>
        <p:spPr>
          <a:xfrm>
            <a:off x="6977948" y="3575948"/>
            <a:ext cx="2166148" cy="1566532"/>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8"/>
          <p:cNvGrpSpPr/>
          <p:nvPr/>
        </p:nvGrpSpPr>
        <p:grpSpPr>
          <a:xfrm>
            <a:off x="7474615" y="3121610"/>
            <a:ext cx="1304830" cy="1829799"/>
            <a:chOff x="8938000" y="476950"/>
            <a:chExt cx="562900" cy="802525"/>
          </a:xfrm>
        </p:grpSpPr>
        <p:sp>
          <p:nvSpPr>
            <p:cNvPr id="437" name="Google Shape;437;p38"/>
            <p:cNvSpPr/>
            <p:nvPr/>
          </p:nvSpPr>
          <p:spPr>
            <a:xfrm>
              <a:off x="8974325" y="511150"/>
              <a:ext cx="420900" cy="323675"/>
            </a:xfrm>
            <a:custGeom>
              <a:avLst/>
              <a:gdLst/>
              <a:ahLst/>
              <a:cxnLst/>
              <a:rect l="l" t="t" r="r" b="b"/>
              <a:pathLst>
                <a:path w="16836" h="12947" extrusionOk="0">
                  <a:moveTo>
                    <a:pt x="8559" y="0"/>
                  </a:moveTo>
                  <a:cubicBezTo>
                    <a:pt x="7363" y="0"/>
                    <a:pt x="6178" y="252"/>
                    <a:pt x="5156" y="753"/>
                  </a:cubicBezTo>
                  <a:cubicBezTo>
                    <a:pt x="1858" y="2396"/>
                    <a:pt x="0" y="6122"/>
                    <a:pt x="1405" y="9671"/>
                  </a:cubicBezTo>
                  <a:cubicBezTo>
                    <a:pt x="2340" y="12035"/>
                    <a:pt x="4120" y="12946"/>
                    <a:pt x="6120" y="12946"/>
                  </a:cubicBezTo>
                  <a:cubicBezTo>
                    <a:pt x="7434" y="12946"/>
                    <a:pt x="8842" y="12553"/>
                    <a:pt x="10168" y="11921"/>
                  </a:cubicBezTo>
                  <a:cubicBezTo>
                    <a:pt x="13204" y="10480"/>
                    <a:pt x="16836" y="6456"/>
                    <a:pt x="14574" y="2944"/>
                  </a:cubicBezTo>
                  <a:cubicBezTo>
                    <a:pt x="13310" y="977"/>
                    <a:pt x="10914" y="0"/>
                    <a:pt x="8559" y="0"/>
                  </a:cubicBezTo>
                  <a:close/>
                </a:path>
              </a:pathLst>
            </a:custGeom>
            <a:solidFill>
              <a:srgbClr val="B4D6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8938000" y="476950"/>
              <a:ext cx="509925" cy="397400"/>
            </a:xfrm>
            <a:custGeom>
              <a:avLst/>
              <a:gdLst/>
              <a:ahLst/>
              <a:cxnLst/>
              <a:rect l="l" t="t" r="r" b="b"/>
              <a:pathLst>
                <a:path w="20397" h="15896" extrusionOk="0">
                  <a:moveTo>
                    <a:pt x="9971" y="1751"/>
                  </a:moveTo>
                  <a:cubicBezTo>
                    <a:pt x="12191" y="1751"/>
                    <a:pt x="14449" y="2674"/>
                    <a:pt x="15634" y="4514"/>
                  </a:cubicBezTo>
                  <a:cubicBezTo>
                    <a:pt x="17765" y="7824"/>
                    <a:pt x="14360" y="11598"/>
                    <a:pt x="11502" y="12955"/>
                  </a:cubicBezTo>
                  <a:cubicBezTo>
                    <a:pt x="10256" y="13545"/>
                    <a:pt x="8932" y="13913"/>
                    <a:pt x="7695" y="13913"/>
                  </a:cubicBezTo>
                  <a:cubicBezTo>
                    <a:pt x="5813" y="13913"/>
                    <a:pt x="4135" y="13061"/>
                    <a:pt x="3251" y="10848"/>
                  </a:cubicBezTo>
                  <a:cubicBezTo>
                    <a:pt x="1930" y="7514"/>
                    <a:pt x="3668" y="4002"/>
                    <a:pt x="6764" y="2466"/>
                  </a:cubicBezTo>
                  <a:cubicBezTo>
                    <a:pt x="7726" y="1989"/>
                    <a:pt x="8844" y="1751"/>
                    <a:pt x="9971" y="1751"/>
                  </a:cubicBezTo>
                  <a:close/>
                  <a:moveTo>
                    <a:pt x="9980" y="0"/>
                  </a:moveTo>
                  <a:cubicBezTo>
                    <a:pt x="8594" y="0"/>
                    <a:pt x="7210" y="271"/>
                    <a:pt x="5966" y="811"/>
                  </a:cubicBezTo>
                  <a:cubicBezTo>
                    <a:pt x="1608" y="2704"/>
                    <a:pt x="1" y="7395"/>
                    <a:pt x="1727" y="11693"/>
                  </a:cubicBezTo>
                  <a:cubicBezTo>
                    <a:pt x="2945" y="14752"/>
                    <a:pt x="4987" y="15895"/>
                    <a:pt x="7358" y="15895"/>
                  </a:cubicBezTo>
                  <a:cubicBezTo>
                    <a:pt x="8882" y="15895"/>
                    <a:pt x="10541" y="15423"/>
                    <a:pt x="12205" y="14682"/>
                  </a:cubicBezTo>
                  <a:cubicBezTo>
                    <a:pt x="15991" y="13003"/>
                    <a:pt x="20396" y="7967"/>
                    <a:pt x="17527" y="3680"/>
                  </a:cubicBezTo>
                  <a:cubicBezTo>
                    <a:pt x="15890" y="1226"/>
                    <a:pt x="12931" y="0"/>
                    <a:pt x="9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9204700" y="786825"/>
              <a:ext cx="165225" cy="264050"/>
            </a:xfrm>
            <a:custGeom>
              <a:avLst/>
              <a:gdLst/>
              <a:ahLst/>
              <a:cxnLst/>
              <a:rect l="l" t="t" r="r" b="b"/>
              <a:pathLst>
                <a:path w="6609" h="10562" extrusionOk="0">
                  <a:moveTo>
                    <a:pt x="3120" y="1"/>
                  </a:moveTo>
                  <a:cubicBezTo>
                    <a:pt x="1858" y="858"/>
                    <a:pt x="1215" y="1299"/>
                    <a:pt x="1" y="2108"/>
                  </a:cubicBezTo>
                  <a:cubicBezTo>
                    <a:pt x="1132" y="4906"/>
                    <a:pt x="2227" y="7740"/>
                    <a:pt x="3323" y="10562"/>
                  </a:cubicBezTo>
                  <a:cubicBezTo>
                    <a:pt x="4609" y="9728"/>
                    <a:pt x="5299" y="9276"/>
                    <a:pt x="6609" y="8311"/>
                  </a:cubicBezTo>
                  <a:cubicBezTo>
                    <a:pt x="5502" y="5502"/>
                    <a:pt x="4347" y="2739"/>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9219900" y="878225"/>
              <a:ext cx="281000" cy="401250"/>
            </a:xfrm>
            <a:custGeom>
              <a:avLst/>
              <a:gdLst/>
              <a:ahLst/>
              <a:cxnLst/>
              <a:rect l="l" t="t" r="r" b="b"/>
              <a:pathLst>
                <a:path w="11240" h="16050" extrusionOk="0">
                  <a:moveTo>
                    <a:pt x="5477" y="0"/>
                  </a:moveTo>
                  <a:cubicBezTo>
                    <a:pt x="3679" y="1155"/>
                    <a:pt x="1846" y="2250"/>
                    <a:pt x="0" y="3322"/>
                  </a:cubicBezTo>
                  <a:cubicBezTo>
                    <a:pt x="417" y="4286"/>
                    <a:pt x="607" y="4786"/>
                    <a:pt x="1012" y="5739"/>
                  </a:cubicBezTo>
                  <a:cubicBezTo>
                    <a:pt x="1959" y="7890"/>
                    <a:pt x="5546" y="16049"/>
                    <a:pt x="8003" y="16049"/>
                  </a:cubicBezTo>
                  <a:cubicBezTo>
                    <a:pt x="8171" y="16049"/>
                    <a:pt x="8333" y="16011"/>
                    <a:pt x="8489" y="15931"/>
                  </a:cubicBezTo>
                  <a:cubicBezTo>
                    <a:pt x="11240" y="14502"/>
                    <a:pt x="7739" y="5179"/>
                    <a:pt x="6560" y="2369"/>
                  </a:cubicBezTo>
                  <a:cubicBezTo>
                    <a:pt x="6132" y="1417"/>
                    <a:pt x="5918" y="941"/>
                    <a:pt x="5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9048450" y="519675"/>
              <a:ext cx="244700" cy="308100"/>
            </a:xfrm>
            <a:custGeom>
              <a:avLst/>
              <a:gdLst/>
              <a:ahLst/>
              <a:cxnLst/>
              <a:rect l="l" t="t" r="r" b="b"/>
              <a:pathLst>
                <a:path w="9788" h="12324" extrusionOk="0">
                  <a:moveTo>
                    <a:pt x="4274" y="126"/>
                  </a:moveTo>
                  <a:cubicBezTo>
                    <a:pt x="3870" y="209"/>
                    <a:pt x="3465" y="305"/>
                    <a:pt x="3048" y="459"/>
                  </a:cubicBezTo>
                  <a:cubicBezTo>
                    <a:pt x="2429" y="4138"/>
                    <a:pt x="1369" y="7556"/>
                    <a:pt x="0" y="11044"/>
                  </a:cubicBezTo>
                  <a:cubicBezTo>
                    <a:pt x="238" y="11294"/>
                    <a:pt x="488" y="11520"/>
                    <a:pt x="774" y="11699"/>
                  </a:cubicBezTo>
                  <a:cubicBezTo>
                    <a:pt x="1857" y="9151"/>
                    <a:pt x="2858" y="6591"/>
                    <a:pt x="3536" y="3900"/>
                  </a:cubicBezTo>
                  <a:cubicBezTo>
                    <a:pt x="3870" y="2591"/>
                    <a:pt x="4108" y="1317"/>
                    <a:pt x="4274" y="126"/>
                  </a:cubicBezTo>
                  <a:close/>
                  <a:moveTo>
                    <a:pt x="8775" y="698"/>
                  </a:moveTo>
                  <a:cubicBezTo>
                    <a:pt x="8454" y="4638"/>
                    <a:pt x="7096" y="8306"/>
                    <a:pt x="5501" y="11889"/>
                  </a:cubicBezTo>
                  <a:cubicBezTo>
                    <a:pt x="5929" y="11758"/>
                    <a:pt x="6382" y="11580"/>
                    <a:pt x="6846" y="11366"/>
                  </a:cubicBezTo>
                  <a:cubicBezTo>
                    <a:pt x="8215" y="8139"/>
                    <a:pt x="9477" y="4805"/>
                    <a:pt x="9787" y="1293"/>
                  </a:cubicBezTo>
                  <a:cubicBezTo>
                    <a:pt x="9477" y="1067"/>
                    <a:pt x="9132" y="864"/>
                    <a:pt x="8775" y="698"/>
                  </a:cubicBezTo>
                  <a:close/>
                  <a:moveTo>
                    <a:pt x="5660" y="0"/>
                  </a:moveTo>
                  <a:cubicBezTo>
                    <a:pt x="5353" y="0"/>
                    <a:pt x="5041" y="18"/>
                    <a:pt x="4727" y="55"/>
                  </a:cubicBezTo>
                  <a:cubicBezTo>
                    <a:pt x="4394" y="2483"/>
                    <a:pt x="3941" y="4805"/>
                    <a:pt x="3381" y="7186"/>
                  </a:cubicBezTo>
                  <a:lnTo>
                    <a:pt x="3381" y="7198"/>
                  </a:lnTo>
                  <a:cubicBezTo>
                    <a:pt x="3358" y="7294"/>
                    <a:pt x="3334" y="7389"/>
                    <a:pt x="3298" y="7484"/>
                  </a:cubicBezTo>
                  <a:cubicBezTo>
                    <a:pt x="3239" y="7675"/>
                    <a:pt x="3203" y="7865"/>
                    <a:pt x="3143" y="8067"/>
                  </a:cubicBezTo>
                  <a:cubicBezTo>
                    <a:pt x="3012" y="8484"/>
                    <a:pt x="2881" y="8877"/>
                    <a:pt x="2762" y="9294"/>
                  </a:cubicBezTo>
                  <a:cubicBezTo>
                    <a:pt x="2512" y="10115"/>
                    <a:pt x="2250" y="10949"/>
                    <a:pt x="1965" y="11758"/>
                  </a:cubicBezTo>
                  <a:cubicBezTo>
                    <a:pt x="1917" y="11901"/>
                    <a:pt x="1857" y="12032"/>
                    <a:pt x="1810" y="12175"/>
                  </a:cubicBezTo>
                  <a:cubicBezTo>
                    <a:pt x="2179" y="12273"/>
                    <a:pt x="2578" y="12324"/>
                    <a:pt x="3012" y="12324"/>
                  </a:cubicBezTo>
                  <a:cubicBezTo>
                    <a:pt x="3685" y="12324"/>
                    <a:pt x="4440" y="12202"/>
                    <a:pt x="5286" y="11949"/>
                  </a:cubicBezTo>
                  <a:cubicBezTo>
                    <a:pt x="6322" y="8996"/>
                    <a:pt x="7227" y="6067"/>
                    <a:pt x="7823" y="3043"/>
                  </a:cubicBezTo>
                  <a:cubicBezTo>
                    <a:pt x="8001" y="2150"/>
                    <a:pt x="8108" y="1281"/>
                    <a:pt x="8204" y="447"/>
                  </a:cubicBezTo>
                  <a:cubicBezTo>
                    <a:pt x="7422" y="154"/>
                    <a:pt x="6561"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9209475" y="866175"/>
              <a:ext cx="169975" cy="127475"/>
            </a:xfrm>
            <a:custGeom>
              <a:avLst/>
              <a:gdLst/>
              <a:ahLst/>
              <a:cxnLst/>
              <a:rect l="l" t="t" r="r" b="b"/>
              <a:pathLst>
                <a:path w="6799" h="5099" extrusionOk="0">
                  <a:moveTo>
                    <a:pt x="5750" y="0"/>
                  </a:moveTo>
                  <a:cubicBezTo>
                    <a:pt x="5683" y="0"/>
                    <a:pt x="5614" y="14"/>
                    <a:pt x="5549" y="42"/>
                  </a:cubicBezTo>
                  <a:cubicBezTo>
                    <a:pt x="3703" y="863"/>
                    <a:pt x="1917" y="2089"/>
                    <a:pt x="250" y="3280"/>
                  </a:cubicBezTo>
                  <a:cubicBezTo>
                    <a:pt x="72" y="3423"/>
                    <a:pt x="0" y="3673"/>
                    <a:pt x="96" y="3875"/>
                  </a:cubicBezTo>
                  <a:cubicBezTo>
                    <a:pt x="227" y="4221"/>
                    <a:pt x="346" y="4494"/>
                    <a:pt x="477" y="4804"/>
                  </a:cubicBezTo>
                  <a:cubicBezTo>
                    <a:pt x="553" y="4990"/>
                    <a:pt x="737" y="5098"/>
                    <a:pt x="931" y="5098"/>
                  </a:cubicBezTo>
                  <a:cubicBezTo>
                    <a:pt x="1010" y="5098"/>
                    <a:pt x="1091" y="5080"/>
                    <a:pt x="1167" y="5042"/>
                  </a:cubicBezTo>
                  <a:cubicBezTo>
                    <a:pt x="2977" y="4078"/>
                    <a:pt x="4882" y="3268"/>
                    <a:pt x="6549" y="2125"/>
                  </a:cubicBezTo>
                  <a:cubicBezTo>
                    <a:pt x="6739" y="1994"/>
                    <a:pt x="6799" y="1756"/>
                    <a:pt x="6727" y="1530"/>
                  </a:cubicBezTo>
                  <a:cubicBezTo>
                    <a:pt x="6549" y="1113"/>
                    <a:pt x="6382" y="708"/>
                    <a:pt x="6204" y="292"/>
                  </a:cubicBezTo>
                  <a:cubicBezTo>
                    <a:pt x="6124" y="107"/>
                    <a:pt x="5941" y="0"/>
                    <a:pt x="5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صورة 4">
            <a:extLst>
              <a:ext uri="{FF2B5EF4-FFF2-40B4-BE49-F238E27FC236}">
                <a16:creationId xmlns:a16="http://schemas.microsoft.com/office/drawing/2014/main" id="{3511EA93-C677-1A4F-BBD9-A262BD20A4F7}"/>
              </a:ext>
            </a:extLst>
          </p:cNvPr>
          <p:cNvPicPr>
            <a:picLocks noChangeAspect="1"/>
          </p:cNvPicPr>
          <p:nvPr/>
        </p:nvPicPr>
        <p:blipFill>
          <a:blip r:embed="rId3"/>
          <a:stretch>
            <a:fillRect/>
          </a:stretch>
        </p:blipFill>
        <p:spPr>
          <a:xfrm>
            <a:off x="2003398" y="811425"/>
            <a:ext cx="4699450" cy="4223863"/>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p:nvPr/>
        </p:nvSpPr>
        <p:spPr>
          <a:xfrm rot="9172266">
            <a:off x="4814557" y="652683"/>
            <a:ext cx="4669340" cy="3700239"/>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flipH="1">
            <a:off x="553492" y="70896"/>
            <a:ext cx="6289859" cy="4946874"/>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644" name="Google Shape;644;p43"/>
          <p:cNvSpPr txBox="1">
            <a:spLocks noGrp="1"/>
          </p:cNvSpPr>
          <p:nvPr>
            <p:ph type="title" idx="2"/>
          </p:nvPr>
        </p:nvSpPr>
        <p:spPr>
          <a:xfrm flipH="1">
            <a:off x="2178085" y="322447"/>
            <a:ext cx="3275400" cy="666712"/>
          </a:xfrm>
          <a:prstGeom prst="rect">
            <a:avLst/>
          </a:prstGeom>
        </p:spPr>
        <p:txBody>
          <a:bodyPr spcFirstLastPara="1" wrap="square" lIns="91425" tIns="91425" rIns="91425" bIns="91425" anchor="ctr" anchorCtr="0">
            <a:noAutofit/>
          </a:bodyPr>
          <a:lstStyle/>
          <a:p>
            <a:r>
              <a:rPr lang="en-US" b="1" dirty="0">
                <a:latin typeface="Cooper Std Black" panose="0208090304030B020404" pitchFamily="18" charset="0"/>
              </a:rPr>
              <a:t>Conclusion </a:t>
            </a:r>
            <a:endParaRPr lang="en-US" dirty="0">
              <a:effectLst/>
              <a:latin typeface="Cooper Std Black" panose="0208090304030B020404" pitchFamily="18" charset="0"/>
            </a:endParaRPr>
          </a:p>
        </p:txBody>
      </p:sp>
      <p:sp>
        <p:nvSpPr>
          <p:cNvPr id="645" name="Google Shape;645;p43"/>
          <p:cNvSpPr txBox="1">
            <a:spLocks noGrp="1"/>
          </p:cNvSpPr>
          <p:nvPr>
            <p:ph type="subTitle" idx="1"/>
          </p:nvPr>
        </p:nvSpPr>
        <p:spPr>
          <a:xfrm flipH="1">
            <a:off x="976069" y="858105"/>
            <a:ext cx="5674028" cy="667500"/>
          </a:xfrm>
          <a:prstGeom prst="rect">
            <a:avLst/>
          </a:prstGeom>
        </p:spPr>
        <p:txBody>
          <a:bodyPr spcFirstLastPara="1" wrap="square" lIns="91425" tIns="91425" rIns="91425" bIns="91425" anchor="t" anchorCtr="0">
            <a:noAutofit/>
          </a:bodyPr>
          <a:lstStyle/>
          <a:p>
            <a:pPr marL="0" lvl="0" indent="0" rtl="1"/>
            <a:r>
              <a:rPr lang="en-US" dirty="0"/>
              <a:t>1- Through the first chart, it was found that the most traveled country is the United States of America, so we see that he does not need to translate the advertisement into other languages. </a:t>
            </a:r>
          </a:p>
          <a:p>
            <a:pPr marL="0" lvl="0" indent="0" rtl="1"/>
            <a:endParaRPr lang="ar-SA" dirty="0"/>
          </a:p>
          <a:p>
            <a:pPr marL="0" lvl="0" indent="0" rtl="1"/>
            <a:r>
              <a:rPr lang="en-US" dirty="0"/>
              <a:t>2- The advertisement is supposed to be published in the first months of the year because it was shown through the graph that the largest number of passengers travel in the months </a:t>
            </a:r>
          </a:p>
          <a:p>
            <a:pPr marL="0" lvl="0" indent="0" rtl="1"/>
            <a:r>
              <a:rPr lang="en-US" dirty="0"/>
              <a:t>1 and 2.</a:t>
            </a:r>
            <a:endParaRPr lang="ar-SA" dirty="0"/>
          </a:p>
          <a:p>
            <a:pPr marL="0" lvl="0" indent="0" rtl="1"/>
            <a:endParaRPr lang="ar-SA" dirty="0"/>
          </a:p>
          <a:p>
            <a:pPr marL="0" indent="0" rtl="1"/>
            <a:r>
              <a:rPr lang="en-US" dirty="0"/>
              <a:t>3- Through the third graph, it was found that there is a significant shortage of travelers during the years 2020 and 2021. It is possible that the covid-19 virus caused this shortage, but it is expected that there will be an increase in the number of travelers. Therefore, it would be better to postpone the announcement until next year.</a:t>
            </a:r>
          </a:p>
          <a:p>
            <a:pPr marL="0" lvl="0" indent="0" rtl="1"/>
            <a:r>
              <a:rPr lang="en-US" dirty="0"/>
              <a:t> </a:t>
            </a:r>
            <a:endParaRPr dirty="0"/>
          </a:p>
        </p:txBody>
      </p:sp>
      <p:sp>
        <p:nvSpPr>
          <p:cNvPr id="646" name="Google Shape;646;p43"/>
          <p:cNvSpPr/>
          <p:nvPr/>
        </p:nvSpPr>
        <p:spPr>
          <a:xfrm flipH="1">
            <a:off x="6129267" y="-94543"/>
            <a:ext cx="963550" cy="96700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3"/>
          <p:cNvGrpSpPr/>
          <p:nvPr/>
        </p:nvGrpSpPr>
        <p:grpSpPr>
          <a:xfrm>
            <a:off x="8179975" y="3592253"/>
            <a:ext cx="676220" cy="997675"/>
            <a:chOff x="2984300" y="4235775"/>
            <a:chExt cx="326850" cy="482225"/>
          </a:xfrm>
        </p:grpSpPr>
        <p:sp>
          <p:nvSpPr>
            <p:cNvPr id="649" name="Google Shape;649;p43"/>
            <p:cNvSpPr/>
            <p:nvPr/>
          </p:nvSpPr>
          <p:spPr>
            <a:xfrm>
              <a:off x="3214675" y="4255125"/>
              <a:ext cx="9550" cy="462875"/>
            </a:xfrm>
            <a:custGeom>
              <a:avLst/>
              <a:gdLst/>
              <a:ahLst/>
              <a:cxnLst/>
              <a:rect l="l" t="t" r="r" b="b"/>
              <a:pathLst>
                <a:path w="382" h="18515" extrusionOk="0">
                  <a:moveTo>
                    <a:pt x="191" y="0"/>
                  </a:moveTo>
                  <a:cubicBezTo>
                    <a:pt x="84" y="0"/>
                    <a:pt x="1" y="95"/>
                    <a:pt x="1" y="203"/>
                  </a:cubicBezTo>
                  <a:lnTo>
                    <a:pt x="1" y="18324"/>
                  </a:lnTo>
                  <a:cubicBezTo>
                    <a:pt x="12" y="18443"/>
                    <a:pt x="96" y="18514"/>
                    <a:pt x="191" y="18514"/>
                  </a:cubicBezTo>
                  <a:cubicBezTo>
                    <a:pt x="298" y="18514"/>
                    <a:pt x="382" y="18431"/>
                    <a:pt x="382" y="18324"/>
                  </a:cubicBezTo>
                  <a:lnTo>
                    <a:pt x="382" y="203"/>
                  </a:lnTo>
                  <a:cubicBezTo>
                    <a:pt x="382" y="95"/>
                    <a:pt x="298"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3073300" y="4255125"/>
              <a:ext cx="9550" cy="462875"/>
            </a:xfrm>
            <a:custGeom>
              <a:avLst/>
              <a:gdLst/>
              <a:ahLst/>
              <a:cxnLst/>
              <a:rect l="l" t="t" r="r" b="b"/>
              <a:pathLst>
                <a:path w="382" h="18515" extrusionOk="0">
                  <a:moveTo>
                    <a:pt x="191" y="0"/>
                  </a:moveTo>
                  <a:cubicBezTo>
                    <a:pt x="83" y="0"/>
                    <a:pt x="0" y="95"/>
                    <a:pt x="0" y="203"/>
                  </a:cubicBezTo>
                  <a:lnTo>
                    <a:pt x="0" y="18324"/>
                  </a:lnTo>
                  <a:cubicBezTo>
                    <a:pt x="0" y="18443"/>
                    <a:pt x="95" y="18514"/>
                    <a:pt x="191" y="18514"/>
                  </a:cubicBezTo>
                  <a:cubicBezTo>
                    <a:pt x="298" y="18514"/>
                    <a:pt x="381" y="18431"/>
                    <a:pt x="381" y="18324"/>
                  </a:cubicBezTo>
                  <a:lnTo>
                    <a:pt x="381" y="203"/>
                  </a:lnTo>
                  <a:cubicBezTo>
                    <a:pt x="381" y="95"/>
                    <a:pt x="298"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3057800" y="4493825"/>
              <a:ext cx="182500" cy="10450"/>
            </a:xfrm>
            <a:custGeom>
              <a:avLst/>
              <a:gdLst/>
              <a:ahLst/>
              <a:cxnLst/>
              <a:rect l="l" t="t" r="r" b="b"/>
              <a:pathLst>
                <a:path w="7300" h="418" extrusionOk="0">
                  <a:moveTo>
                    <a:pt x="203" y="1"/>
                  </a:moveTo>
                  <a:cubicBezTo>
                    <a:pt x="84" y="1"/>
                    <a:pt x="1" y="84"/>
                    <a:pt x="1" y="203"/>
                  </a:cubicBezTo>
                  <a:cubicBezTo>
                    <a:pt x="1" y="311"/>
                    <a:pt x="84" y="418"/>
                    <a:pt x="203" y="418"/>
                  </a:cubicBezTo>
                  <a:lnTo>
                    <a:pt x="7097" y="418"/>
                  </a:lnTo>
                  <a:cubicBezTo>
                    <a:pt x="7216" y="418"/>
                    <a:pt x="7299" y="322"/>
                    <a:pt x="7299" y="203"/>
                  </a:cubicBezTo>
                  <a:cubicBezTo>
                    <a:pt x="7299" y="84"/>
                    <a:pt x="7216" y="1"/>
                    <a:pt x="7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984300" y="4235775"/>
              <a:ext cx="326850" cy="42575"/>
            </a:xfrm>
            <a:custGeom>
              <a:avLst/>
              <a:gdLst/>
              <a:ahLst/>
              <a:cxnLst/>
              <a:rect l="l" t="t" r="r" b="b"/>
              <a:pathLst>
                <a:path w="13074" h="1703" extrusionOk="0">
                  <a:moveTo>
                    <a:pt x="857" y="0"/>
                  </a:moveTo>
                  <a:cubicBezTo>
                    <a:pt x="381" y="0"/>
                    <a:pt x="0" y="381"/>
                    <a:pt x="0" y="858"/>
                  </a:cubicBezTo>
                  <a:cubicBezTo>
                    <a:pt x="0" y="1334"/>
                    <a:pt x="393" y="1703"/>
                    <a:pt x="857" y="1703"/>
                  </a:cubicBezTo>
                  <a:lnTo>
                    <a:pt x="12228" y="1703"/>
                  </a:lnTo>
                  <a:cubicBezTo>
                    <a:pt x="12704" y="1703"/>
                    <a:pt x="13073" y="1310"/>
                    <a:pt x="13073" y="858"/>
                  </a:cubicBezTo>
                  <a:cubicBezTo>
                    <a:pt x="13073" y="381"/>
                    <a:pt x="12680" y="0"/>
                    <a:pt x="12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3009600" y="4278325"/>
              <a:ext cx="275950" cy="11050"/>
            </a:xfrm>
            <a:custGeom>
              <a:avLst/>
              <a:gdLst/>
              <a:ahLst/>
              <a:cxnLst/>
              <a:rect l="l" t="t" r="r" b="b"/>
              <a:pathLst>
                <a:path w="11038" h="442" extrusionOk="0">
                  <a:moveTo>
                    <a:pt x="0" y="1"/>
                  </a:moveTo>
                  <a:lnTo>
                    <a:pt x="0" y="441"/>
                  </a:lnTo>
                  <a:lnTo>
                    <a:pt x="11037" y="441"/>
                  </a:lnTo>
                  <a:lnTo>
                    <a:pt x="110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3"/>
          <p:cNvGrpSpPr/>
          <p:nvPr/>
        </p:nvGrpSpPr>
        <p:grpSpPr>
          <a:xfrm>
            <a:off x="6479269" y="866258"/>
            <a:ext cx="2195287" cy="3606270"/>
            <a:chOff x="5499377" y="447300"/>
            <a:chExt cx="2937945" cy="4140375"/>
          </a:xfrm>
        </p:grpSpPr>
        <p:grpSp>
          <p:nvGrpSpPr>
            <p:cNvPr id="655" name="Google Shape;655;p43"/>
            <p:cNvGrpSpPr/>
            <p:nvPr/>
          </p:nvGrpSpPr>
          <p:grpSpPr>
            <a:xfrm rot="471081">
              <a:off x="5560350" y="1962728"/>
              <a:ext cx="1174844" cy="973325"/>
              <a:chOff x="3955550" y="2338225"/>
              <a:chExt cx="1174875" cy="973350"/>
            </a:xfrm>
          </p:grpSpPr>
          <p:sp>
            <p:nvSpPr>
              <p:cNvPr id="656" name="Google Shape;656;p43"/>
              <p:cNvSpPr/>
              <p:nvPr/>
            </p:nvSpPr>
            <p:spPr>
              <a:xfrm>
                <a:off x="4262125" y="2389400"/>
                <a:ext cx="868300" cy="922175"/>
              </a:xfrm>
              <a:custGeom>
                <a:avLst/>
                <a:gdLst/>
                <a:ahLst/>
                <a:cxnLst/>
                <a:rect l="l" t="t" r="r" b="b"/>
                <a:pathLst>
                  <a:path w="34732" h="36887" extrusionOk="0">
                    <a:moveTo>
                      <a:pt x="4370" y="1"/>
                    </a:moveTo>
                    <a:lnTo>
                      <a:pt x="1" y="418"/>
                    </a:lnTo>
                    <a:lnTo>
                      <a:pt x="28159" y="36886"/>
                    </a:lnTo>
                    <a:lnTo>
                      <a:pt x="34731" y="5680"/>
                    </a:lnTo>
                    <a:lnTo>
                      <a:pt x="4585" y="1465"/>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3955550" y="2338225"/>
                <a:ext cx="1121275" cy="973350"/>
              </a:xfrm>
              <a:custGeom>
                <a:avLst/>
                <a:gdLst/>
                <a:ahLst/>
                <a:cxnLst/>
                <a:rect l="l" t="t" r="r" b="b"/>
                <a:pathLst>
                  <a:path w="44851" h="38934" extrusionOk="0">
                    <a:moveTo>
                      <a:pt x="286" y="0"/>
                    </a:moveTo>
                    <a:lnTo>
                      <a:pt x="0" y="34040"/>
                    </a:lnTo>
                    <a:lnTo>
                      <a:pt x="40422" y="38933"/>
                    </a:lnTo>
                    <a:lnTo>
                      <a:pt x="44851" y="8489"/>
                    </a:lnTo>
                    <a:lnTo>
                      <a:pt x="14883" y="4620"/>
                    </a:lnTo>
                    <a:lnTo>
                      <a:pt x="14371" y="1834"/>
                    </a:lnTo>
                    <a:lnTo>
                      <a:pt x="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3"/>
            <p:cNvGrpSpPr/>
            <p:nvPr/>
          </p:nvGrpSpPr>
          <p:grpSpPr>
            <a:xfrm>
              <a:off x="5645800" y="3140475"/>
              <a:ext cx="1723500" cy="1447200"/>
              <a:chOff x="5645800" y="3140475"/>
              <a:chExt cx="1723500" cy="1447200"/>
            </a:xfrm>
          </p:grpSpPr>
          <p:sp>
            <p:nvSpPr>
              <p:cNvPr id="659" name="Google Shape;659;p43"/>
              <p:cNvSpPr/>
              <p:nvPr/>
            </p:nvSpPr>
            <p:spPr>
              <a:xfrm>
                <a:off x="5645800" y="3140475"/>
                <a:ext cx="1723500" cy="1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700975" y="3272175"/>
                <a:ext cx="1613100" cy="8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6474325" y="3353175"/>
                <a:ext cx="66300" cy="123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6131925" y="4455975"/>
                <a:ext cx="740400" cy="13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3"/>
            <p:cNvGrpSpPr/>
            <p:nvPr/>
          </p:nvGrpSpPr>
          <p:grpSpPr>
            <a:xfrm>
              <a:off x="6509779" y="1805463"/>
              <a:ext cx="1927542" cy="2782102"/>
              <a:chOff x="2421125" y="3365200"/>
              <a:chExt cx="931675" cy="1344725"/>
            </a:xfrm>
          </p:grpSpPr>
          <p:sp>
            <p:nvSpPr>
              <p:cNvPr id="664" name="Google Shape;664;p43"/>
              <p:cNvSpPr/>
              <p:nvPr/>
            </p:nvSpPr>
            <p:spPr>
              <a:xfrm>
                <a:off x="2862250" y="4617950"/>
                <a:ext cx="77425" cy="71175"/>
              </a:xfrm>
              <a:custGeom>
                <a:avLst/>
                <a:gdLst/>
                <a:ahLst/>
                <a:cxnLst/>
                <a:rect l="l" t="t" r="r" b="b"/>
                <a:pathLst>
                  <a:path w="3097" h="2847" extrusionOk="0">
                    <a:moveTo>
                      <a:pt x="2120" y="1"/>
                    </a:moveTo>
                    <a:lnTo>
                      <a:pt x="1" y="299"/>
                    </a:lnTo>
                    <a:cubicBezTo>
                      <a:pt x="1" y="299"/>
                      <a:pt x="1143" y="2525"/>
                      <a:pt x="1214" y="2525"/>
                    </a:cubicBezTo>
                    <a:cubicBezTo>
                      <a:pt x="1214" y="2525"/>
                      <a:pt x="1215" y="2525"/>
                      <a:pt x="1215" y="2525"/>
                    </a:cubicBezTo>
                    <a:lnTo>
                      <a:pt x="3096" y="2846"/>
                    </a:lnTo>
                    <a:cubicBezTo>
                      <a:pt x="3084" y="1834"/>
                      <a:pt x="2120" y="1"/>
                      <a:pt x="2120"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636325" y="4139625"/>
                <a:ext cx="422400" cy="517350"/>
              </a:xfrm>
              <a:custGeom>
                <a:avLst/>
                <a:gdLst/>
                <a:ahLst/>
                <a:cxnLst/>
                <a:rect l="l" t="t" r="r" b="b"/>
                <a:pathLst>
                  <a:path w="16896" h="20694" extrusionOk="0">
                    <a:moveTo>
                      <a:pt x="8371" y="1"/>
                    </a:moveTo>
                    <a:cubicBezTo>
                      <a:pt x="3156" y="2227"/>
                      <a:pt x="1" y="5180"/>
                      <a:pt x="1048" y="7644"/>
                    </a:cubicBezTo>
                    <a:cubicBezTo>
                      <a:pt x="2084" y="10097"/>
                      <a:pt x="9526" y="20694"/>
                      <a:pt x="9526" y="20694"/>
                    </a:cubicBezTo>
                    <a:lnTo>
                      <a:pt x="11943" y="20324"/>
                    </a:lnTo>
                    <a:cubicBezTo>
                      <a:pt x="10454" y="16431"/>
                      <a:pt x="7668" y="8728"/>
                      <a:pt x="8502" y="7954"/>
                    </a:cubicBezTo>
                    <a:cubicBezTo>
                      <a:pt x="9621" y="6918"/>
                      <a:pt x="16896" y="4013"/>
                      <a:pt x="16896" y="4013"/>
                    </a:cubicBezTo>
                    <a:lnTo>
                      <a:pt x="15241" y="774"/>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2794675" y="4647750"/>
                <a:ext cx="150950" cy="59600"/>
              </a:xfrm>
              <a:custGeom>
                <a:avLst/>
                <a:gdLst/>
                <a:ahLst/>
                <a:cxnLst/>
                <a:rect l="l" t="t" r="r" b="b"/>
                <a:pathLst>
                  <a:path w="6038" h="2384" extrusionOk="0">
                    <a:moveTo>
                      <a:pt x="3430" y="0"/>
                    </a:moveTo>
                    <a:cubicBezTo>
                      <a:pt x="3186" y="0"/>
                      <a:pt x="2989" y="666"/>
                      <a:pt x="2989" y="666"/>
                    </a:cubicBezTo>
                    <a:cubicBezTo>
                      <a:pt x="203" y="1821"/>
                      <a:pt x="1" y="2214"/>
                      <a:pt x="227" y="2274"/>
                    </a:cubicBezTo>
                    <a:cubicBezTo>
                      <a:pt x="374" y="2310"/>
                      <a:pt x="2366" y="2383"/>
                      <a:pt x="3907" y="2383"/>
                    </a:cubicBezTo>
                    <a:cubicBezTo>
                      <a:pt x="4860" y="2383"/>
                      <a:pt x="5640" y="2355"/>
                      <a:pt x="5704" y="2274"/>
                    </a:cubicBezTo>
                    <a:cubicBezTo>
                      <a:pt x="5859" y="2071"/>
                      <a:pt x="6037" y="1023"/>
                      <a:pt x="6037" y="1023"/>
                    </a:cubicBezTo>
                    <a:lnTo>
                      <a:pt x="6037" y="1023"/>
                    </a:lnTo>
                    <a:cubicBezTo>
                      <a:pt x="5758" y="1074"/>
                      <a:pt x="5489" y="1094"/>
                      <a:pt x="5240" y="1094"/>
                    </a:cubicBezTo>
                    <a:cubicBezTo>
                      <a:pt x="4376" y="1094"/>
                      <a:pt x="3751" y="857"/>
                      <a:pt x="3751" y="857"/>
                    </a:cubicBezTo>
                    <a:cubicBezTo>
                      <a:pt x="3751" y="857"/>
                      <a:pt x="3811" y="238"/>
                      <a:pt x="3525" y="35"/>
                    </a:cubicBezTo>
                    <a:cubicBezTo>
                      <a:pt x="3493" y="11"/>
                      <a:pt x="3461" y="0"/>
                      <a:pt x="3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2796475" y="4680775"/>
                <a:ext cx="143200" cy="29150"/>
              </a:xfrm>
              <a:custGeom>
                <a:avLst/>
                <a:gdLst/>
                <a:ahLst/>
                <a:cxnLst/>
                <a:rect l="l" t="t" r="r" b="b"/>
                <a:pathLst>
                  <a:path w="5728" h="1166" extrusionOk="0">
                    <a:moveTo>
                      <a:pt x="1286" y="0"/>
                    </a:moveTo>
                    <a:cubicBezTo>
                      <a:pt x="72" y="441"/>
                      <a:pt x="12" y="893"/>
                      <a:pt x="12" y="893"/>
                    </a:cubicBezTo>
                    <a:cubicBezTo>
                      <a:pt x="0" y="929"/>
                      <a:pt x="0" y="976"/>
                      <a:pt x="36" y="1000"/>
                    </a:cubicBezTo>
                    <a:cubicBezTo>
                      <a:pt x="48" y="1012"/>
                      <a:pt x="48" y="1012"/>
                      <a:pt x="60" y="1012"/>
                    </a:cubicBezTo>
                    <a:cubicBezTo>
                      <a:pt x="131" y="1044"/>
                      <a:pt x="1928" y="1166"/>
                      <a:pt x="3555" y="1166"/>
                    </a:cubicBezTo>
                    <a:cubicBezTo>
                      <a:pt x="4368" y="1166"/>
                      <a:pt x="5140" y="1135"/>
                      <a:pt x="5632" y="1048"/>
                    </a:cubicBezTo>
                    <a:cubicBezTo>
                      <a:pt x="5703" y="1048"/>
                      <a:pt x="5727" y="1000"/>
                      <a:pt x="5715" y="941"/>
                    </a:cubicBezTo>
                    <a:cubicBezTo>
                      <a:pt x="5705" y="899"/>
                      <a:pt x="5668" y="867"/>
                      <a:pt x="5619" y="867"/>
                    </a:cubicBezTo>
                    <a:cubicBezTo>
                      <a:pt x="5612" y="867"/>
                      <a:pt x="5604" y="868"/>
                      <a:pt x="5596" y="869"/>
                    </a:cubicBezTo>
                    <a:cubicBezTo>
                      <a:pt x="5085" y="956"/>
                      <a:pt x="4296" y="986"/>
                      <a:pt x="3477" y="986"/>
                    </a:cubicBezTo>
                    <a:cubicBezTo>
                      <a:pt x="2827" y="986"/>
                      <a:pt x="2159" y="967"/>
                      <a:pt x="1596" y="941"/>
                    </a:cubicBezTo>
                    <a:cubicBezTo>
                      <a:pt x="1608" y="453"/>
                      <a:pt x="1286"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2498525" y="4623900"/>
                <a:ext cx="87825" cy="71475"/>
              </a:xfrm>
              <a:custGeom>
                <a:avLst/>
                <a:gdLst/>
                <a:ahLst/>
                <a:cxnLst/>
                <a:rect l="l" t="t" r="r" b="b"/>
                <a:pathLst>
                  <a:path w="3513" h="2859" extrusionOk="0">
                    <a:moveTo>
                      <a:pt x="1631" y="1"/>
                    </a:moveTo>
                    <a:lnTo>
                      <a:pt x="0" y="2692"/>
                    </a:lnTo>
                    <a:lnTo>
                      <a:pt x="1596" y="2858"/>
                    </a:lnTo>
                    <a:lnTo>
                      <a:pt x="3512" y="180"/>
                    </a:lnTo>
                    <a:lnTo>
                      <a:pt x="1631"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513400" y="3982300"/>
                <a:ext cx="839125" cy="688675"/>
              </a:xfrm>
              <a:custGeom>
                <a:avLst/>
                <a:gdLst/>
                <a:ahLst/>
                <a:cxnLst/>
                <a:rect l="l" t="t" r="r" b="b"/>
                <a:pathLst>
                  <a:path w="33565" h="27547" extrusionOk="0">
                    <a:moveTo>
                      <a:pt x="26560" y="0"/>
                    </a:moveTo>
                    <a:cubicBezTo>
                      <a:pt x="24632" y="0"/>
                      <a:pt x="22574" y="412"/>
                      <a:pt x="20848" y="1150"/>
                    </a:cubicBezTo>
                    <a:cubicBezTo>
                      <a:pt x="16241" y="3115"/>
                      <a:pt x="10668" y="8437"/>
                      <a:pt x="9049" y="10294"/>
                    </a:cubicBezTo>
                    <a:cubicBezTo>
                      <a:pt x="7430" y="12151"/>
                      <a:pt x="0" y="27094"/>
                      <a:pt x="0" y="27094"/>
                    </a:cubicBezTo>
                    <a:lnTo>
                      <a:pt x="2084" y="27546"/>
                    </a:lnTo>
                    <a:cubicBezTo>
                      <a:pt x="2084" y="27546"/>
                      <a:pt x="11323" y="15521"/>
                      <a:pt x="14490" y="14247"/>
                    </a:cubicBezTo>
                    <a:cubicBezTo>
                      <a:pt x="17979" y="12866"/>
                      <a:pt x="22027" y="11532"/>
                      <a:pt x="27313" y="10711"/>
                    </a:cubicBezTo>
                    <a:cubicBezTo>
                      <a:pt x="31373" y="10080"/>
                      <a:pt x="33564" y="8115"/>
                      <a:pt x="32981" y="3817"/>
                    </a:cubicBezTo>
                    <a:cubicBezTo>
                      <a:pt x="32616" y="1140"/>
                      <a:pt x="29768" y="0"/>
                      <a:pt x="26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2421125" y="4647750"/>
                <a:ext cx="150925" cy="59600"/>
              </a:xfrm>
              <a:custGeom>
                <a:avLst/>
                <a:gdLst/>
                <a:ahLst/>
                <a:cxnLst/>
                <a:rect l="l" t="t" r="r" b="b"/>
                <a:pathLst>
                  <a:path w="6037" h="2384" extrusionOk="0">
                    <a:moveTo>
                      <a:pt x="3430" y="0"/>
                    </a:moveTo>
                    <a:cubicBezTo>
                      <a:pt x="3186" y="0"/>
                      <a:pt x="2989" y="666"/>
                      <a:pt x="2989" y="666"/>
                    </a:cubicBezTo>
                    <a:cubicBezTo>
                      <a:pt x="203" y="1821"/>
                      <a:pt x="0" y="2214"/>
                      <a:pt x="239" y="2274"/>
                    </a:cubicBezTo>
                    <a:cubicBezTo>
                      <a:pt x="371" y="2310"/>
                      <a:pt x="2362" y="2383"/>
                      <a:pt x="3904" y="2383"/>
                    </a:cubicBezTo>
                    <a:cubicBezTo>
                      <a:pt x="4858" y="2383"/>
                      <a:pt x="5640" y="2355"/>
                      <a:pt x="5704" y="2274"/>
                    </a:cubicBezTo>
                    <a:cubicBezTo>
                      <a:pt x="5858" y="2071"/>
                      <a:pt x="6037" y="1023"/>
                      <a:pt x="6037" y="1023"/>
                    </a:cubicBezTo>
                    <a:lnTo>
                      <a:pt x="6037" y="1023"/>
                    </a:lnTo>
                    <a:cubicBezTo>
                      <a:pt x="5757" y="1074"/>
                      <a:pt x="5489" y="1094"/>
                      <a:pt x="5240" y="1094"/>
                    </a:cubicBezTo>
                    <a:cubicBezTo>
                      <a:pt x="4375" y="1094"/>
                      <a:pt x="3751" y="857"/>
                      <a:pt x="3751" y="857"/>
                    </a:cubicBezTo>
                    <a:cubicBezTo>
                      <a:pt x="3751" y="857"/>
                      <a:pt x="3810" y="238"/>
                      <a:pt x="3525" y="35"/>
                    </a:cubicBezTo>
                    <a:cubicBezTo>
                      <a:pt x="3493" y="11"/>
                      <a:pt x="3461" y="0"/>
                      <a:pt x="3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423200" y="4680775"/>
                <a:ext cx="142900" cy="29150"/>
              </a:xfrm>
              <a:custGeom>
                <a:avLst/>
                <a:gdLst/>
                <a:ahLst/>
                <a:cxnLst/>
                <a:rect l="l" t="t" r="r" b="b"/>
                <a:pathLst>
                  <a:path w="5716" h="1166" extrusionOk="0">
                    <a:moveTo>
                      <a:pt x="1287" y="0"/>
                    </a:moveTo>
                    <a:cubicBezTo>
                      <a:pt x="72" y="441"/>
                      <a:pt x="25" y="893"/>
                      <a:pt x="25" y="893"/>
                    </a:cubicBezTo>
                    <a:cubicBezTo>
                      <a:pt x="1" y="929"/>
                      <a:pt x="1" y="976"/>
                      <a:pt x="37" y="1000"/>
                    </a:cubicBezTo>
                    <a:cubicBezTo>
                      <a:pt x="48" y="1012"/>
                      <a:pt x="48" y="1012"/>
                      <a:pt x="60" y="1012"/>
                    </a:cubicBezTo>
                    <a:cubicBezTo>
                      <a:pt x="132" y="1044"/>
                      <a:pt x="1928" y="1166"/>
                      <a:pt x="3555" y="1166"/>
                    </a:cubicBezTo>
                    <a:cubicBezTo>
                      <a:pt x="4369" y="1166"/>
                      <a:pt x="5140" y="1135"/>
                      <a:pt x="5632" y="1048"/>
                    </a:cubicBezTo>
                    <a:cubicBezTo>
                      <a:pt x="5692" y="1048"/>
                      <a:pt x="5716" y="1000"/>
                      <a:pt x="5704" y="941"/>
                    </a:cubicBezTo>
                    <a:cubicBezTo>
                      <a:pt x="5694" y="899"/>
                      <a:pt x="5656" y="867"/>
                      <a:pt x="5615" y="867"/>
                    </a:cubicBezTo>
                    <a:cubicBezTo>
                      <a:pt x="5609" y="867"/>
                      <a:pt x="5603" y="868"/>
                      <a:pt x="5597" y="869"/>
                    </a:cubicBezTo>
                    <a:cubicBezTo>
                      <a:pt x="5085" y="956"/>
                      <a:pt x="4300" y="986"/>
                      <a:pt x="3482" y="986"/>
                    </a:cubicBezTo>
                    <a:cubicBezTo>
                      <a:pt x="2834" y="986"/>
                      <a:pt x="2165" y="967"/>
                      <a:pt x="1596" y="941"/>
                    </a:cubicBezTo>
                    <a:cubicBezTo>
                      <a:pt x="1608" y="453"/>
                      <a:pt x="1287"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457450" y="3940800"/>
                <a:ext cx="296175" cy="87525"/>
              </a:xfrm>
              <a:custGeom>
                <a:avLst/>
                <a:gdLst/>
                <a:ahLst/>
                <a:cxnLst/>
                <a:rect l="l" t="t" r="r" b="b"/>
                <a:pathLst>
                  <a:path w="11847" h="3501" extrusionOk="0">
                    <a:moveTo>
                      <a:pt x="11728" y="0"/>
                    </a:moveTo>
                    <a:lnTo>
                      <a:pt x="11728" y="0"/>
                    </a:lnTo>
                    <a:cubicBezTo>
                      <a:pt x="10827" y="138"/>
                      <a:pt x="9895" y="182"/>
                      <a:pt x="8996" y="182"/>
                    </a:cubicBezTo>
                    <a:cubicBezTo>
                      <a:pt x="7429" y="182"/>
                      <a:pt x="5960" y="49"/>
                      <a:pt x="4927" y="49"/>
                    </a:cubicBezTo>
                    <a:cubicBezTo>
                      <a:pt x="4766" y="49"/>
                      <a:pt x="4615" y="52"/>
                      <a:pt x="4477" y="60"/>
                    </a:cubicBezTo>
                    <a:cubicBezTo>
                      <a:pt x="2072" y="191"/>
                      <a:pt x="0" y="1977"/>
                      <a:pt x="0" y="1977"/>
                    </a:cubicBezTo>
                    <a:cubicBezTo>
                      <a:pt x="0" y="1977"/>
                      <a:pt x="1222" y="1993"/>
                      <a:pt x="2221" y="1993"/>
                    </a:cubicBezTo>
                    <a:cubicBezTo>
                      <a:pt x="2720" y="1993"/>
                      <a:pt x="3163" y="1989"/>
                      <a:pt x="3369" y="1977"/>
                    </a:cubicBezTo>
                    <a:cubicBezTo>
                      <a:pt x="3977" y="1953"/>
                      <a:pt x="3989" y="1084"/>
                      <a:pt x="4691" y="1048"/>
                    </a:cubicBezTo>
                    <a:cubicBezTo>
                      <a:pt x="4696" y="1048"/>
                      <a:pt x="4702" y="1047"/>
                      <a:pt x="4708" y="1047"/>
                    </a:cubicBezTo>
                    <a:cubicBezTo>
                      <a:pt x="5194" y="1047"/>
                      <a:pt x="8646" y="2442"/>
                      <a:pt x="11680" y="3501"/>
                    </a:cubicBezTo>
                    <a:cubicBezTo>
                      <a:pt x="11847" y="2334"/>
                      <a:pt x="11847" y="1119"/>
                      <a:pt x="11728"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2940525" y="3544625"/>
                <a:ext cx="113450" cy="140000"/>
              </a:xfrm>
              <a:custGeom>
                <a:avLst/>
                <a:gdLst/>
                <a:ahLst/>
                <a:cxnLst/>
                <a:rect l="l" t="t" r="r" b="b"/>
                <a:pathLst>
                  <a:path w="4538" h="5600" extrusionOk="0">
                    <a:moveTo>
                      <a:pt x="2370" y="0"/>
                    </a:moveTo>
                    <a:lnTo>
                      <a:pt x="1" y="1738"/>
                    </a:lnTo>
                    <a:cubicBezTo>
                      <a:pt x="1" y="1738"/>
                      <a:pt x="1084" y="3179"/>
                      <a:pt x="1072" y="4310"/>
                    </a:cubicBezTo>
                    <a:cubicBezTo>
                      <a:pt x="1072" y="4536"/>
                      <a:pt x="549" y="5298"/>
                      <a:pt x="549" y="5298"/>
                    </a:cubicBezTo>
                    <a:cubicBezTo>
                      <a:pt x="549" y="5298"/>
                      <a:pt x="1107" y="5600"/>
                      <a:pt x="1908" y="5600"/>
                    </a:cubicBezTo>
                    <a:cubicBezTo>
                      <a:pt x="2658" y="5600"/>
                      <a:pt x="3621" y="5335"/>
                      <a:pt x="4537" y="4310"/>
                    </a:cubicBezTo>
                    <a:lnTo>
                      <a:pt x="2370"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842600" y="3437875"/>
                <a:ext cx="190525" cy="159450"/>
              </a:xfrm>
              <a:custGeom>
                <a:avLst/>
                <a:gdLst/>
                <a:ahLst/>
                <a:cxnLst/>
                <a:rect l="l" t="t" r="r" b="b"/>
                <a:pathLst>
                  <a:path w="7621" h="6378" extrusionOk="0">
                    <a:moveTo>
                      <a:pt x="5187" y="1"/>
                    </a:moveTo>
                    <a:cubicBezTo>
                      <a:pt x="3799" y="1"/>
                      <a:pt x="2096" y="531"/>
                      <a:pt x="2096" y="531"/>
                    </a:cubicBezTo>
                    <a:cubicBezTo>
                      <a:pt x="2096" y="531"/>
                      <a:pt x="1" y="6318"/>
                      <a:pt x="4061" y="6377"/>
                    </a:cubicBezTo>
                    <a:cubicBezTo>
                      <a:pt x="4071" y="6378"/>
                      <a:pt x="4080" y="6378"/>
                      <a:pt x="4090" y="6378"/>
                    </a:cubicBezTo>
                    <a:cubicBezTo>
                      <a:pt x="5644" y="6378"/>
                      <a:pt x="6537" y="4508"/>
                      <a:pt x="6537" y="4508"/>
                    </a:cubicBezTo>
                    <a:cubicBezTo>
                      <a:pt x="6537" y="4508"/>
                      <a:pt x="7621" y="1770"/>
                      <a:pt x="6787" y="543"/>
                    </a:cubicBezTo>
                    <a:cubicBezTo>
                      <a:pt x="6508" y="136"/>
                      <a:pt x="5888" y="1"/>
                      <a:pt x="5187"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3032500" y="3375325"/>
                <a:ext cx="225350" cy="261100"/>
              </a:xfrm>
              <a:custGeom>
                <a:avLst/>
                <a:gdLst/>
                <a:ahLst/>
                <a:cxnLst/>
                <a:rect l="l" t="t" r="r" b="b"/>
                <a:pathLst>
                  <a:path w="9014" h="10444" extrusionOk="0">
                    <a:moveTo>
                      <a:pt x="3143" y="1"/>
                    </a:moveTo>
                    <a:cubicBezTo>
                      <a:pt x="1561" y="1"/>
                      <a:pt x="846" y="1605"/>
                      <a:pt x="846" y="1605"/>
                    </a:cubicBezTo>
                    <a:lnTo>
                      <a:pt x="1251" y="2236"/>
                    </a:lnTo>
                    <a:cubicBezTo>
                      <a:pt x="1527" y="1847"/>
                      <a:pt x="1977" y="1655"/>
                      <a:pt x="2406" y="1655"/>
                    </a:cubicBezTo>
                    <a:cubicBezTo>
                      <a:pt x="3146" y="1655"/>
                      <a:pt x="3822" y="2224"/>
                      <a:pt x="3430" y="3331"/>
                    </a:cubicBezTo>
                    <a:cubicBezTo>
                      <a:pt x="2704" y="5415"/>
                      <a:pt x="1" y="6665"/>
                      <a:pt x="1144" y="8689"/>
                    </a:cubicBezTo>
                    <a:cubicBezTo>
                      <a:pt x="1804" y="9870"/>
                      <a:pt x="2866" y="10443"/>
                      <a:pt x="3816" y="10443"/>
                    </a:cubicBezTo>
                    <a:cubicBezTo>
                      <a:pt x="4493" y="10443"/>
                      <a:pt x="5113" y="10152"/>
                      <a:pt x="5490" y="9582"/>
                    </a:cubicBezTo>
                    <a:cubicBezTo>
                      <a:pt x="9014" y="4200"/>
                      <a:pt x="5394" y="343"/>
                      <a:pt x="3537" y="33"/>
                    </a:cubicBezTo>
                    <a:cubicBezTo>
                      <a:pt x="3400" y="11"/>
                      <a:pt x="3269" y="1"/>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2844975" y="3365200"/>
                <a:ext cx="238925" cy="207050"/>
              </a:xfrm>
              <a:custGeom>
                <a:avLst/>
                <a:gdLst/>
                <a:ahLst/>
                <a:cxnLst/>
                <a:rect l="l" t="t" r="r" b="b"/>
                <a:pathLst>
                  <a:path w="9557" h="8282" extrusionOk="0">
                    <a:moveTo>
                      <a:pt x="3839" y="1"/>
                    </a:moveTo>
                    <a:cubicBezTo>
                      <a:pt x="3316" y="1"/>
                      <a:pt x="2760" y="121"/>
                      <a:pt x="2204" y="438"/>
                    </a:cubicBezTo>
                    <a:cubicBezTo>
                      <a:pt x="1" y="1664"/>
                      <a:pt x="727" y="4403"/>
                      <a:pt x="1156" y="4736"/>
                    </a:cubicBezTo>
                    <a:cubicBezTo>
                      <a:pt x="1446" y="4952"/>
                      <a:pt x="2617" y="5135"/>
                      <a:pt x="3734" y="5135"/>
                    </a:cubicBezTo>
                    <a:cubicBezTo>
                      <a:pt x="4407" y="5135"/>
                      <a:pt x="5060" y="5068"/>
                      <a:pt x="5490" y="4903"/>
                    </a:cubicBezTo>
                    <a:cubicBezTo>
                      <a:pt x="5490" y="4903"/>
                      <a:pt x="6407" y="8094"/>
                      <a:pt x="6740" y="8272"/>
                    </a:cubicBezTo>
                    <a:cubicBezTo>
                      <a:pt x="6752" y="8278"/>
                      <a:pt x="6766" y="8281"/>
                      <a:pt x="6782" y="8281"/>
                    </a:cubicBezTo>
                    <a:cubicBezTo>
                      <a:pt x="7250" y="8281"/>
                      <a:pt x="9556" y="5861"/>
                      <a:pt x="9407" y="3629"/>
                    </a:cubicBezTo>
                    <a:cubicBezTo>
                      <a:pt x="9216" y="1248"/>
                      <a:pt x="6788" y="1176"/>
                      <a:pt x="6788" y="1176"/>
                    </a:cubicBezTo>
                    <a:cubicBezTo>
                      <a:pt x="6788" y="1176"/>
                      <a:pt x="5475" y="1"/>
                      <a:pt x="3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2986375" y="3511225"/>
                <a:ext cx="50925" cy="45050"/>
              </a:xfrm>
              <a:custGeom>
                <a:avLst/>
                <a:gdLst/>
                <a:ahLst/>
                <a:cxnLst/>
                <a:rect l="l" t="t" r="r" b="b"/>
                <a:pathLst>
                  <a:path w="2037" h="1802" extrusionOk="0">
                    <a:moveTo>
                      <a:pt x="1020" y="1"/>
                    </a:moveTo>
                    <a:cubicBezTo>
                      <a:pt x="732" y="1"/>
                      <a:pt x="446" y="145"/>
                      <a:pt x="274" y="407"/>
                    </a:cubicBezTo>
                    <a:cubicBezTo>
                      <a:pt x="0" y="812"/>
                      <a:pt x="119" y="1384"/>
                      <a:pt x="536" y="1646"/>
                    </a:cubicBezTo>
                    <a:cubicBezTo>
                      <a:pt x="682" y="1752"/>
                      <a:pt x="852" y="1802"/>
                      <a:pt x="1023" y="1802"/>
                    </a:cubicBezTo>
                    <a:cubicBezTo>
                      <a:pt x="1311" y="1802"/>
                      <a:pt x="1598" y="1658"/>
                      <a:pt x="1763" y="1396"/>
                    </a:cubicBezTo>
                    <a:cubicBezTo>
                      <a:pt x="2036" y="979"/>
                      <a:pt x="1917" y="431"/>
                      <a:pt x="1513" y="157"/>
                    </a:cubicBezTo>
                    <a:cubicBezTo>
                      <a:pt x="1362" y="51"/>
                      <a:pt x="1191" y="1"/>
                      <a:pt x="1020"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2867300" y="3516925"/>
                <a:ext cx="27425" cy="47150"/>
              </a:xfrm>
              <a:custGeom>
                <a:avLst/>
                <a:gdLst/>
                <a:ahLst/>
                <a:cxnLst/>
                <a:rect l="l" t="t" r="r" b="b"/>
                <a:pathLst>
                  <a:path w="1097" h="1886" extrusionOk="0">
                    <a:moveTo>
                      <a:pt x="632" y="1"/>
                    </a:moveTo>
                    <a:cubicBezTo>
                      <a:pt x="632" y="1"/>
                      <a:pt x="1" y="1668"/>
                      <a:pt x="60" y="1822"/>
                    </a:cubicBezTo>
                    <a:cubicBezTo>
                      <a:pt x="80" y="1870"/>
                      <a:pt x="202" y="1886"/>
                      <a:pt x="355" y="1886"/>
                    </a:cubicBezTo>
                    <a:cubicBezTo>
                      <a:pt x="662" y="1886"/>
                      <a:pt x="1096" y="1822"/>
                      <a:pt x="1096" y="1822"/>
                    </a:cubicBezTo>
                    <a:lnTo>
                      <a:pt x="632"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2907800" y="3554275"/>
                <a:ext cx="25025" cy="29725"/>
              </a:xfrm>
              <a:custGeom>
                <a:avLst/>
                <a:gdLst/>
                <a:ahLst/>
                <a:cxnLst/>
                <a:rect l="l" t="t" r="r" b="b"/>
                <a:pathLst>
                  <a:path w="1001" h="1189" extrusionOk="0">
                    <a:moveTo>
                      <a:pt x="860" y="1"/>
                    </a:moveTo>
                    <a:cubicBezTo>
                      <a:pt x="813" y="1"/>
                      <a:pt x="768" y="31"/>
                      <a:pt x="774" y="90"/>
                    </a:cubicBezTo>
                    <a:cubicBezTo>
                      <a:pt x="786" y="281"/>
                      <a:pt x="822" y="507"/>
                      <a:pt x="715" y="686"/>
                    </a:cubicBezTo>
                    <a:cubicBezTo>
                      <a:pt x="609" y="885"/>
                      <a:pt x="421" y="1001"/>
                      <a:pt x="206" y="1001"/>
                    </a:cubicBezTo>
                    <a:cubicBezTo>
                      <a:pt x="178" y="1001"/>
                      <a:pt x="149" y="999"/>
                      <a:pt x="119" y="995"/>
                    </a:cubicBezTo>
                    <a:cubicBezTo>
                      <a:pt x="116" y="995"/>
                      <a:pt x="112" y="995"/>
                      <a:pt x="109" y="995"/>
                    </a:cubicBezTo>
                    <a:cubicBezTo>
                      <a:pt x="0" y="995"/>
                      <a:pt x="4" y="1174"/>
                      <a:pt x="119" y="1186"/>
                    </a:cubicBezTo>
                    <a:cubicBezTo>
                      <a:pt x="143" y="1188"/>
                      <a:pt x="167" y="1189"/>
                      <a:pt x="191" y="1189"/>
                    </a:cubicBezTo>
                    <a:cubicBezTo>
                      <a:pt x="430" y="1189"/>
                      <a:pt x="670" y="1082"/>
                      <a:pt x="822" y="876"/>
                    </a:cubicBezTo>
                    <a:cubicBezTo>
                      <a:pt x="976" y="638"/>
                      <a:pt x="1000" y="376"/>
                      <a:pt x="965" y="90"/>
                    </a:cubicBezTo>
                    <a:cubicBezTo>
                      <a:pt x="959" y="31"/>
                      <a:pt x="908"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2901850" y="3503525"/>
                <a:ext cx="11925" cy="20275"/>
              </a:xfrm>
              <a:custGeom>
                <a:avLst/>
                <a:gdLst/>
                <a:ahLst/>
                <a:cxnLst/>
                <a:rect l="l" t="t" r="r" b="b"/>
                <a:pathLst>
                  <a:path w="477" h="811" extrusionOk="0">
                    <a:moveTo>
                      <a:pt x="238" y="1"/>
                    </a:moveTo>
                    <a:cubicBezTo>
                      <a:pt x="107" y="1"/>
                      <a:pt x="0" y="180"/>
                      <a:pt x="0" y="406"/>
                    </a:cubicBezTo>
                    <a:cubicBezTo>
                      <a:pt x="0" y="632"/>
                      <a:pt x="107" y="811"/>
                      <a:pt x="238" y="811"/>
                    </a:cubicBezTo>
                    <a:cubicBezTo>
                      <a:pt x="369" y="811"/>
                      <a:pt x="476" y="632"/>
                      <a:pt x="476" y="406"/>
                    </a:cubicBezTo>
                    <a:cubicBezTo>
                      <a:pt x="476" y="180"/>
                      <a:pt x="369"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2944700" y="3639325"/>
                <a:ext cx="408100" cy="485475"/>
              </a:xfrm>
              <a:custGeom>
                <a:avLst/>
                <a:gdLst/>
                <a:ahLst/>
                <a:cxnLst/>
                <a:rect l="l" t="t" r="r" b="b"/>
                <a:pathLst>
                  <a:path w="16324" h="19419" extrusionOk="0">
                    <a:moveTo>
                      <a:pt x="2823" y="0"/>
                    </a:moveTo>
                    <a:cubicBezTo>
                      <a:pt x="1496" y="0"/>
                      <a:pt x="536" y="680"/>
                      <a:pt x="239" y="2046"/>
                    </a:cubicBezTo>
                    <a:cubicBezTo>
                      <a:pt x="1" y="3165"/>
                      <a:pt x="2537" y="10607"/>
                      <a:pt x="2858" y="13131"/>
                    </a:cubicBezTo>
                    <a:cubicBezTo>
                      <a:pt x="3156" y="15679"/>
                      <a:pt x="1144" y="15774"/>
                      <a:pt x="1144" y="15774"/>
                    </a:cubicBezTo>
                    <a:cubicBezTo>
                      <a:pt x="1144" y="15774"/>
                      <a:pt x="5765" y="19418"/>
                      <a:pt x="11852" y="19418"/>
                    </a:cubicBezTo>
                    <a:cubicBezTo>
                      <a:pt x="13276" y="19418"/>
                      <a:pt x="14780" y="19219"/>
                      <a:pt x="16324" y="18727"/>
                    </a:cubicBezTo>
                    <a:cubicBezTo>
                      <a:pt x="16324" y="18727"/>
                      <a:pt x="15598" y="11297"/>
                      <a:pt x="11014" y="5463"/>
                    </a:cubicBezTo>
                    <a:cubicBezTo>
                      <a:pt x="8166" y="1831"/>
                      <a:pt x="5000" y="0"/>
                      <a:pt x="2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2726525" y="3664850"/>
                <a:ext cx="369400" cy="394750"/>
              </a:xfrm>
              <a:custGeom>
                <a:avLst/>
                <a:gdLst/>
                <a:ahLst/>
                <a:cxnLst/>
                <a:rect l="l" t="t" r="r" b="b"/>
                <a:pathLst>
                  <a:path w="14776" h="15790" extrusionOk="0">
                    <a:moveTo>
                      <a:pt x="10121" y="0"/>
                    </a:moveTo>
                    <a:cubicBezTo>
                      <a:pt x="8198" y="0"/>
                      <a:pt x="5839" y="7593"/>
                      <a:pt x="4620" y="8788"/>
                    </a:cubicBezTo>
                    <a:cubicBezTo>
                      <a:pt x="3405" y="9955"/>
                      <a:pt x="1774" y="10538"/>
                      <a:pt x="60" y="10800"/>
                    </a:cubicBezTo>
                    <a:cubicBezTo>
                      <a:pt x="191" y="12050"/>
                      <a:pt x="191" y="13408"/>
                      <a:pt x="0" y="14717"/>
                    </a:cubicBezTo>
                    <a:cubicBezTo>
                      <a:pt x="2043" y="15438"/>
                      <a:pt x="3833" y="15789"/>
                      <a:pt x="4705" y="15789"/>
                    </a:cubicBezTo>
                    <a:cubicBezTo>
                      <a:pt x="4799" y="15789"/>
                      <a:pt x="4882" y="15785"/>
                      <a:pt x="4953" y="15777"/>
                    </a:cubicBezTo>
                    <a:cubicBezTo>
                      <a:pt x="6799" y="15551"/>
                      <a:pt x="8358" y="13479"/>
                      <a:pt x="9013" y="12681"/>
                    </a:cubicBezTo>
                    <a:cubicBezTo>
                      <a:pt x="14776" y="5454"/>
                      <a:pt x="12061" y="84"/>
                      <a:pt x="10156" y="1"/>
                    </a:cubicBezTo>
                    <a:cubicBezTo>
                      <a:pt x="10144" y="1"/>
                      <a:pt x="10133" y="0"/>
                      <a:pt x="10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3"/>
            <p:cNvGrpSpPr/>
            <p:nvPr/>
          </p:nvGrpSpPr>
          <p:grpSpPr>
            <a:xfrm>
              <a:off x="6125481" y="2692039"/>
              <a:ext cx="670686" cy="448434"/>
              <a:chOff x="2235375" y="3793725"/>
              <a:chExt cx="324175" cy="216750"/>
            </a:xfrm>
          </p:grpSpPr>
          <p:sp>
            <p:nvSpPr>
              <p:cNvPr id="684" name="Google Shape;684;p43"/>
              <p:cNvSpPr/>
              <p:nvPr/>
            </p:nvSpPr>
            <p:spPr>
              <a:xfrm>
                <a:off x="2324675" y="3989600"/>
                <a:ext cx="234875" cy="20875"/>
              </a:xfrm>
              <a:custGeom>
                <a:avLst/>
                <a:gdLst/>
                <a:ahLst/>
                <a:cxnLst/>
                <a:rect l="l" t="t" r="r" b="b"/>
                <a:pathLst>
                  <a:path w="9395" h="835" extrusionOk="0">
                    <a:moveTo>
                      <a:pt x="418" y="1"/>
                    </a:moveTo>
                    <a:cubicBezTo>
                      <a:pt x="191" y="1"/>
                      <a:pt x="1" y="179"/>
                      <a:pt x="1" y="418"/>
                    </a:cubicBezTo>
                    <a:cubicBezTo>
                      <a:pt x="1" y="644"/>
                      <a:pt x="179" y="834"/>
                      <a:pt x="418" y="834"/>
                    </a:cubicBezTo>
                    <a:lnTo>
                      <a:pt x="8978" y="834"/>
                    </a:lnTo>
                    <a:cubicBezTo>
                      <a:pt x="9204" y="834"/>
                      <a:pt x="9395" y="656"/>
                      <a:pt x="9395" y="418"/>
                    </a:cubicBezTo>
                    <a:cubicBezTo>
                      <a:pt x="9395" y="179"/>
                      <a:pt x="9216" y="1"/>
                      <a:pt x="8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2235375" y="3793725"/>
                <a:ext cx="111050" cy="216050"/>
              </a:xfrm>
              <a:custGeom>
                <a:avLst/>
                <a:gdLst/>
                <a:ahLst/>
                <a:cxnLst/>
                <a:rect l="l" t="t" r="r" b="b"/>
                <a:pathLst>
                  <a:path w="4442" h="8642" extrusionOk="0">
                    <a:moveTo>
                      <a:pt x="485" y="0"/>
                    </a:moveTo>
                    <a:cubicBezTo>
                      <a:pt x="427" y="0"/>
                      <a:pt x="367" y="12"/>
                      <a:pt x="311" y="37"/>
                    </a:cubicBezTo>
                    <a:cubicBezTo>
                      <a:pt x="108" y="144"/>
                      <a:pt x="1" y="383"/>
                      <a:pt x="108" y="585"/>
                    </a:cubicBezTo>
                    <a:lnTo>
                      <a:pt x="3585" y="8395"/>
                    </a:lnTo>
                    <a:cubicBezTo>
                      <a:pt x="3655" y="8555"/>
                      <a:pt x="3812" y="8642"/>
                      <a:pt x="3975" y="8642"/>
                    </a:cubicBezTo>
                    <a:cubicBezTo>
                      <a:pt x="4032" y="8642"/>
                      <a:pt x="4089" y="8631"/>
                      <a:pt x="4144" y="8610"/>
                    </a:cubicBezTo>
                    <a:cubicBezTo>
                      <a:pt x="4347" y="8514"/>
                      <a:pt x="4442" y="8264"/>
                      <a:pt x="4347" y="8062"/>
                    </a:cubicBezTo>
                    <a:lnTo>
                      <a:pt x="870" y="240"/>
                    </a:lnTo>
                    <a:cubicBezTo>
                      <a:pt x="800" y="91"/>
                      <a:pt x="64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2327350" y="3992875"/>
                <a:ext cx="14025" cy="14025"/>
              </a:xfrm>
              <a:custGeom>
                <a:avLst/>
                <a:gdLst/>
                <a:ahLst/>
                <a:cxnLst/>
                <a:rect l="l" t="t" r="r" b="b"/>
                <a:pathLst>
                  <a:path w="561" h="561" extrusionOk="0">
                    <a:moveTo>
                      <a:pt x="287" y="1"/>
                    </a:moveTo>
                    <a:cubicBezTo>
                      <a:pt x="120" y="1"/>
                      <a:pt x="1" y="132"/>
                      <a:pt x="1" y="287"/>
                    </a:cubicBezTo>
                    <a:cubicBezTo>
                      <a:pt x="1" y="441"/>
                      <a:pt x="120" y="560"/>
                      <a:pt x="287" y="560"/>
                    </a:cubicBezTo>
                    <a:cubicBezTo>
                      <a:pt x="442" y="560"/>
                      <a:pt x="561" y="441"/>
                      <a:pt x="561" y="287"/>
                    </a:cubicBezTo>
                    <a:cubicBezTo>
                      <a:pt x="561" y="132"/>
                      <a:pt x="442" y="1"/>
                      <a:pt x="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3"/>
            <p:cNvGrpSpPr/>
            <p:nvPr/>
          </p:nvGrpSpPr>
          <p:grpSpPr>
            <a:xfrm>
              <a:off x="5922625" y="833725"/>
              <a:ext cx="671825" cy="783450"/>
              <a:chOff x="5922625" y="833725"/>
              <a:chExt cx="671825" cy="783450"/>
            </a:xfrm>
          </p:grpSpPr>
          <p:sp>
            <p:nvSpPr>
              <p:cNvPr id="688" name="Google Shape;688;p43"/>
              <p:cNvSpPr/>
              <p:nvPr/>
            </p:nvSpPr>
            <p:spPr>
              <a:xfrm>
                <a:off x="6335475" y="945050"/>
                <a:ext cx="179800" cy="113425"/>
              </a:xfrm>
              <a:custGeom>
                <a:avLst/>
                <a:gdLst/>
                <a:ahLst/>
                <a:cxnLst/>
                <a:rect l="l" t="t" r="r" b="b"/>
                <a:pathLst>
                  <a:path w="7192" h="4537" extrusionOk="0">
                    <a:moveTo>
                      <a:pt x="6787" y="0"/>
                    </a:moveTo>
                    <a:cubicBezTo>
                      <a:pt x="6704" y="0"/>
                      <a:pt x="6632" y="24"/>
                      <a:pt x="6549" y="60"/>
                    </a:cubicBezTo>
                    <a:cubicBezTo>
                      <a:pt x="4608" y="786"/>
                      <a:pt x="2644" y="1548"/>
                      <a:pt x="691" y="2322"/>
                    </a:cubicBezTo>
                    <a:cubicBezTo>
                      <a:pt x="453" y="2405"/>
                      <a:pt x="203" y="2477"/>
                      <a:pt x="0" y="2643"/>
                    </a:cubicBezTo>
                    <a:cubicBezTo>
                      <a:pt x="108" y="3013"/>
                      <a:pt x="227" y="3394"/>
                      <a:pt x="346" y="3763"/>
                    </a:cubicBezTo>
                    <a:cubicBezTo>
                      <a:pt x="453" y="4013"/>
                      <a:pt x="477" y="4298"/>
                      <a:pt x="620" y="4537"/>
                    </a:cubicBezTo>
                    <a:cubicBezTo>
                      <a:pt x="1060" y="4465"/>
                      <a:pt x="1465" y="4251"/>
                      <a:pt x="1894" y="4108"/>
                    </a:cubicBezTo>
                    <a:cubicBezTo>
                      <a:pt x="3632" y="3453"/>
                      <a:pt x="5418" y="2953"/>
                      <a:pt x="7192" y="2382"/>
                    </a:cubicBezTo>
                    <a:cubicBezTo>
                      <a:pt x="7120" y="1679"/>
                      <a:pt x="6989" y="989"/>
                      <a:pt x="6882" y="310"/>
                    </a:cubicBezTo>
                    <a:cubicBezTo>
                      <a:pt x="6847" y="203"/>
                      <a:pt x="6870" y="84"/>
                      <a:pt x="6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5995250" y="973325"/>
                <a:ext cx="200350" cy="242100"/>
              </a:xfrm>
              <a:custGeom>
                <a:avLst/>
                <a:gdLst/>
                <a:ahLst/>
                <a:cxnLst/>
                <a:rect l="l" t="t" r="r" b="b"/>
                <a:pathLst>
                  <a:path w="8014" h="9684" extrusionOk="0">
                    <a:moveTo>
                      <a:pt x="4477" y="0"/>
                    </a:moveTo>
                    <a:cubicBezTo>
                      <a:pt x="3596" y="203"/>
                      <a:pt x="2715" y="429"/>
                      <a:pt x="1846" y="655"/>
                    </a:cubicBezTo>
                    <a:cubicBezTo>
                      <a:pt x="1787" y="667"/>
                      <a:pt x="1644" y="691"/>
                      <a:pt x="1644" y="798"/>
                    </a:cubicBezTo>
                    <a:cubicBezTo>
                      <a:pt x="1882" y="1822"/>
                      <a:pt x="2144" y="2834"/>
                      <a:pt x="2394" y="3870"/>
                    </a:cubicBezTo>
                    <a:cubicBezTo>
                      <a:pt x="1584" y="3941"/>
                      <a:pt x="786" y="4001"/>
                      <a:pt x="1" y="4132"/>
                    </a:cubicBezTo>
                    <a:cubicBezTo>
                      <a:pt x="298" y="5084"/>
                      <a:pt x="655" y="6013"/>
                      <a:pt x="977" y="6942"/>
                    </a:cubicBezTo>
                    <a:cubicBezTo>
                      <a:pt x="1019" y="7026"/>
                      <a:pt x="1043" y="7176"/>
                      <a:pt x="1147" y="7176"/>
                    </a:cubicBezTo>
                    <a:cubicBezTo>
                      <a:pt x="1160" y="7176"/>
                      <a:pt x="1175" y="7173"/>
                      <a:pt x="1191" y="7168"/>
                    </a:cubicBezTo>
                    <a:cubicBezTo>
                      <a:pt x="1810" y="6977"/>
                      <a:pt x="2441" y="6787"/>
                      <a:pt x="3060" y="6608"/>
                    </a:cubicBezTo>
                    <a:cubicBezTo>
                      <a:pt x="3346" y="7585"/>
                      <a:pt x="3537" y="8585"/>
                      <a:pt x="3834" y="9549"/>
                    </a:cubicBezTo>
                    <a:cubicBezTo>
                      <a:pt x="4457" y="9592"/>
                      <a:pt x="5071" y="9684"/>
                      <a:pt x="5692" y="9684"/>
                    </a:cubicBezTo>
                    <a:cubicBezTo>
                      <a:pt x="5759" y="9684"/>
                      <a:pt x="5827" y="9682"/>
                      <a:pt x="5894" y="9680"/>
                    </a:cubicBezTo>
                    <a:cubicBezTo>
                      <a:pt x="5906" y="9335"/>
                      <a:pt x="5811" y="9013"/>
                      <a:pt x="5775" y="8692"/>
                    </a:cubicBezTo>
                    <a:cubicBezTo>
                      <a:pt x="5656" y="7751"/>
                      <a:pt x="5489" y="6823"/>
                      <a:pt x="5382" y="5894"/>
                    </a:cubicBezTo>
                    <a:cubicBezTo>
                      <a:pt x="5954" y="5727"/>
                      <a:pt x="6513" y="5537"/>
                      <a:pt x="7085" y="5370"/>
                    </a:cubicBezTo>
                    <a:cubicBezTo>
                      <a:pt x="7394" y="5263"/>
                      <a:pt x="7716" y="5192"/>
                      <a:pt x="8013" y="5037"/>
                    </a:cubicBezTo>
                    <a:cubicBezTo>
                      <a:pt x="7978" y="4477"/>
                      <a:pt x="7930" y="3894"/>
                      <a:pt x="7883" y="3310"/>
                    </a:cubicBezTo>
                    <a:cubicBezTo>
                      <a:pt x="7826" y="3304"/>
                      <a:pt x="7769" y="3301"/>
                      <a:pt x="7713" y="3301"/>
                    </a:cubicBezTo>
                    <a:cubicBezTo>
                      <a:pt x="7567" y="3301"/>
                      <a:pt x="7421" y="3320"/>
                      <a:pt x="7275" y="3346"/>
                    </a:cubicBezTo>
                    <a:cubicBezTo>
                      <a:pt x="6525" y="3406"/>
                      <a:pt x="5787" y="3513"/>
                      <a:pt x="5037" y="3548"/>
                    </a:cubicBezTo>
                    <a:cubicBezTo>
                      <a:pt x="4846" y="2382"/>
                      <a:pt x="4715" y="1167"/>
                      <a:pt x="4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355725" y="1060525"/>
                <a:ext cx="174725" cy="66425"/>
              </a:xfrm>
              <a:custGeom>
                <a:avLst/>
                <a:gdLst/>
                <a:ahLst/>
                <a:cxnLst/>
                <a:rect l="l" t="t" r="r" b="b"/>
                <a:pathLst>
                  <a:path w="6989" h="2657" extrusionOk="0">
                    <a:moveTo>
                      <a:pt x="6727" y="1"/>
                    </a:moveTo>
                    <a:cubicBezTo>
                      <a:pt x="5465" y="60"/>
                      <a:pt x="4191" y="180"/>
                      <a:pt x="2929" y="322"/>
                    </a:cubicBezTo>
                    <a:cubicBezTo>
                      <a:pt x="1965" y="441"/>
                      <a:pt x="976" y="572"/>
                      <a:pt x="0" y="572"/>
                    </a:cubicBezTo>
                    <a:cubicBezTo>
                      <a:pt x="202" y="1215"/>
                      <a:pt x="417" y="1834"/>
                      <a:pt x="619" y="2477"/>
                    </a:cubicBezTo>
                    <a:cubicBezTo>
                      <a:pt x="655" y="2537"/>
                      <a:pt x="655" y="2656"/>
                      <a:pt x="738" y="2656"/>
                    </a:cubicBezTo>
                    <a:cubicBezTo>
                      <a:pt x="2238" y="2466"/>
                      <a:pt x="3751" y="2251"/>
                      <a:pt x="5251" y="2013"/>
                    </a:cubicBezTo>
                    <a:cubicBezTo>
                      <a:pt x="5834" y="1930"/>
                      <a:pt x="6418" y="1870"/>
                      <a:pt x="6989" y="1727"/>
                    </a:cubicBezTo>
                    <a:cubicBezTo>
                      <a:pt x="6894" y="1168"/>
                      <a:pt x="6834" y="584"/>
                      <a:pt x="6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412275" y="1319375"/>
                <a:ext cx="76525" cy="67775"/>
              </a:xfrm>
              <a:custGeom>
                <a:avLst/>
                <a:gdLst/>
                <a:ahLst/>
                <a:cxnLst/>
                <a:rect l="l" t="t" r="r" b="b"/>
                <a:pathLst>
                  <a:path w="3061" h="2711" extrusionOk="0">
                    <a:moveTo>
                      <a:pt x="1558" y="1"/>
                    </a:moveTo>
                    <a:cubicBezTo>
                      <a:pt x="1434" y="1"/>
                      <a:pt x="1309" y="15"/>
                      <a:pt x="1191" y="41"/>
                    </a:cubicBezTo>
                    <a:cubicBezTo>
                      <a:pt x="762" y="160"/>
                      <a:pt x="405" y="482"/>
                      <a:pt x="250" y="910"/>
                    </a:cubicBezTo>
                    <a:cubicBezTo>
                      <a:pt x="0" y="1589"/>
                      <a:pt x="429" y="2422"/>
                      <a:pt x="1119" y="2637"/>
                    </a:cubicBezTo>
                    <a:cubicBezTo>
                      <a:pt x="1255" y="2687"/>
                      <a:pt x="1398" y="2711"/>
                      <a:pt x="1540" y="2711"/>
                    </a:cubicBezTo>
                    <a:cubicBezTo>
                      <a:pt x="1971" y="2711"/>
                      <a:pt x="2402" y="2492"/>
                      <a:pt x="2643" y="2125"/>
                    </a:cubicBezTo>
                    <a:cubicBezTo>
                      <a:pt x="3060" y="1541"/>
                      <a:pt x="2917" y="648"/>
                      <a:pt x="2322" y="243"/>
                    </a:cubicBezTo>
                    <a:cubicBezTo>
                      <a:pt x="2109" y="71"/>
                      <a:pt x="1833" y="1"/>
                      <a:pt x="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068475" y="1366225"/>
                <a:ext cx="184875" cy="216575"/>
              </a:xfrm>
              <a:custGeom>
                <a:avLst/>
                <a:gdLst/>
                <a:ahLst/>
                <a:cxnLst/>
                <a:rect l="l" t="t" r="r" b="b"/>
                <a:pathLst>
                  <a:path w="7395" h="8663" extrusionOk="0">
                    <a:moveTo>
                      <a:pt x="6120" y="1"/>
                    </a:moveTo>
                    <a:cubicBezTo>
                      <a:pt x="5251" y="953"/>
                      <a:pt x="4370" y="1918"/>
                      <a:pt x="3501" y="2870"/>
                    </a:cubicBezTo>
                    <a:cubicBezTo>
                      <a:pt x="3049" y="2382"/>
                      <a:pt x="2584" y="1906"/>
                      <a:pt x="2144" y="1453"/>
                    </a:cubicBezTo>
                    <a:cubicBezTo>
                      <a:pt x="1715" y="1025"/>
                      <a:pt x="1322" y="536"/>
                      <a:pt x="882" y="120"/>
                    </a:cubicBezTo>
                    <a:cubicBezTo>
                      <a:pt x="774" y="298"/>
                      <a:pt x="679" y="489"/>
                      <a:pt x="608" y="679"/>
                    </a:cubicBezTo>
                    <a:cubicBezTo>
                      <a:pt x="405" y="1167"/>
                      <a:pt x="167" y="1667"/>
                      <a:pt x="1" y="2168"/>
                    </a:cubicBezTo>
                    <a:cubicBezTo>
                      <a:pt x="739" y="2870"/>
                      <a:pt x="1477" y="3584"/>
                      <a:pt x="2203" y="4299"/>
                    </a:cubicBezTo>
                    <a:cubicBezTo>
                      <a:pt x="1596" y="5001"/>
                      <a:pt x="965" y="5680"/>
                      <a:pt x="346" y="6370"/>
                    </a:cubicBezTo>
                    <a:cubicBezTo>
                      <a:pt x="262" y="6442"/>
                      <a:pt x="262" y="6561"/>
                      <a:pt x="310" y="6644"/>
                    </a:cubicBezTo>
                    <a:cubicBezTo>
                      <a:pt x="560" y="7252"/>
                      <a:pt x="786" y="7883"/>
                      <a:pt x="1024" y="8490"/>
                    </a:cubicBezTo>
                    <a:cubicBezTo>
                      <a:pt x="1067" y="8543"/>
                      <a:pt x="1081" y="8662"/>
                      <a:pt x="1159" y="8662"/>
                    </a:cubicBezTo>
                    <a:cubicBezTo>
                      <a:pt x="1169" y="8662"/>
                      <a:pt x="1179" y="8660"/>
                      <a:pt x="1191" y="8656"/>
                    </a:cubicBezTo>
                    <a:cubicBezTo>
                      <a:pt x="1358" y="8537"/>
                      <a:pt x="1489" y="8395"/>
                      <a:pt x="1632" y="8264"/>
                    </a:cubicBezTo>
                    <a:cubicBezTo>
                      <a:pt x="2441" y="7525"/>
                      <a:pt x="3263" y="6799"/>
                      <a:pt x="4061" y="6049"/>
                    </a:cubicBezTo>
                    <a:cubicBezTo>
                      <a:pt x="4465" y="6406"/>
                      <a:pt x="4846" y="6811"/>
                      <a:pt x="5251" y="7204"/>
                    </a:cubicBezTo>
                    <a:cubicBezTo>
                      <a:pt x="5501" y="7430"/>
                      <a:pt x="5787" y="7656"/>
                      <a:pt x="6013" y="7930"/>
                    </a:cubicBezTo>
                    <a:cubicBezTo>
                      <a:pt x="6057" y="7956"/>
                      <a:pt x="6133" y="8041"/>
                      <a:pt x="6199" y="8041"/>
                    </a:cubicBezTo>
                    <a:cubicBezTo>
                      <a:pt x="6222" y="8041"/>
                      <a:pt x="6244" y="8030"/>
                      <a:pt x="6263" y="8002"/>
                    </a:cubicBezTo>
                    <a:cubicBezTo>
                      <a:pt x="6561" y="7621"/>
                      <a:pt x="6859" y="7228"/>
                      <a:pt x="7132" y="6823"/>
                    </a:cubicBezTo>
                    <a:cubicBezTo>
                      <a:pt x="6549" y="6156"/>
                      <a:pt x="5918" y="5537"/>
                      <a:pt x="5346" y="4858"/>
                    </a:cubicBezTo>
                    <a:cubicBezTo>
                      <a:pt x="5977" y="4263"/>
                      <a:pt x="6608" y="3668"/>
                      <a:pt x="7251" y="3096"/>
                    </a:cubicBezTo>
                    <a:cubicBezTo>
                      <a:pt x="7287" y="3049"/>
                      <a:pt x="7394" y="2989"/>
                      <a:pt x="7347" y="2894"/>
                    </a:cubicBezTo>
                    <a:cubicBezTo>
                      <a:pt x="7144" y="2358"/>
                      <a:pt x="6918" y="1846"/>
                      <a:pt x="6692" y="1310"/>
                    </a:cubicBezTo>
                    <a:cubicBezTo>
                      <a:pt x="6501" y="870"/>
                      <a:pt x="6358" y="417"/>
                      <a:pt x="6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6369100" y="1402550"/>
                <a:ext cx="187850" cy="81575"/>
              </a:xfrm>
              <a:custGeom>
                <a:avLst/>
                <a:gdLst/>
                <a:ahLst/>
                <a:cxnLst/>
                <a:rect l="l" t="t" r="r" b="b"/>
                <a:pathLst>
                  <a:path w="7514" h="3263" extrusionOk="0">
                    <a:moveTo>
                      <a:pt x="7192" y="0"/>
                    </a:moveTo>
                    <a:cubicBezTo>
                      <a:pt x="5466" y="298"/>
                      <a:pt x="3751" y="643"/>
                      <a:pt x="2025" y="953"/>
                    </a:cubicBezTo>
                    <a:cubicBezTo>
                      <a:pt x="1358" y="1107"/>
                      <a:pt x="668" y="1179"/>
                      <a:pt x="1" y="1369"/>
                    </a:cubicBezTo>
                    <a:cubicBezTo>
                      <a:pt x="191" y="1738"/>
                      <a:pt x="334" y="2155"/>
                      <a:pt x="596" y="2500"/>
                    </a:cubicBezTo>
                    <a:cubicBezTo>
                      <a:pt x="2882" y="2739"/>
                      <a:pt x="5168" y="3024"/>
                      <a:pt x="7442" y="3262"/>
                    </a:cubicBezTo>
                    <a:cubicBezTo>
                      <a:pt x="7454" y="3227"/>
                      <a:pt x="7502" y="3203"/>
                      <a:pt x="7514" y="3191"/>
                    </a:cubicBezTo>
                    <a:cubicBezTo>
                      <a:pt x="7454" y="2679"/>
                      <a:pt x="7430" y="2191"/>
                      <a:pt x="7383" y="1679"/>
                    </a:cubicBezTo>
                    <a:cubicBezTo>
                      <a:pt x="7287" y="1119"/>
                      <a:pt x="7311" y="548"/>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6435775" y="1491350"/>
                <a:ext cx="66400" cy="63050"/>
              </a:xfrm>
              <a:custGeom>
                <a:avLst/>
                <a:gdLst/>
                <a:ahLst/>
                <a:cxnLst/>
                <a:rect l="l" t="t" r="r" b="b"/>
                <a:pathLst>
                  <a:path w="2656" h="2522" extrusionOk="0">
                    <a:moveTo>
                      <a:pt x="1045" y="0"/>
                    </a:moveTo>
                    <a:cubicBezTo>
                      <a:pt x="947" y="0"/>
                      <a:pt x="849" y="10"/>
                      <a:pt x="751" y="32"/>
                    </a:cubicBezTo>
                    <a:cubicBezTo>
                      <a:pt x="322" y="139"/>
                      <a:pt x="1" y="568"/>
                      <a:pt x="37" y="1008"/>
                    </a:cubicBezTo>
                    <a:cubicBezTo>
                      <a:pt x="96" y="1806"/>
                      <a:pt x="810" y="2497"/>
                      <a:pt x="1596" y="2520"/>
                    </a:cubicBezTo>
                    <a:cubicBezTo>
                      <a:pt x="1611" y="2521"/>
                      <a:pt x="1625" y="2521"/>
                      <a:pt x="1640" y="2521"/>
                    </a:cubicBezTo>
                    <a:cubicBezTo>
                      <a:pt x="1947" y="2521"/>
                      <a:pt x="2248" y="2402"/>
                      <a:pt x="2430" y="2163"/>
                    </a:cubicBezTo>
                    <a:cubicBezTo>
                      <a:pt x="2644" y="1901"/>
                      <a:pt x="2656" y="1520"/>
                      <a:pt x="2584" y="1211"/>
                    </a:cubicBezTo>
                    <a:cubicBezTo>
                      <a:pt x="2407" y="541"/>
                      <a:pt x="175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6245275" y="833725"/>
                <a:ext cx="342925" cy="395000"/>
              </a:xfrm>
              <a:custGeom>
                <a:avLst/>
                <a:gdLst/>
                <a:ahLst/>
                <a:cxnLst/>
                <a:rect l="l" t="t" r="r" b="b"/>
                <a:pathLst>
                  <a:path w="13717" h="15800" extrusionOk="0">
                    <a:moveTo>
                      <a:pt x="10383" y="4429"/>
                    </a:moveTo>
                    <a:cubicBezTo>
                      <a:pt x="10455" y="4525"/>
                      <a:pt x="10443" y="4644"/>
                      <a:pt x="10466" y="4739"/>
                    </a:cubicBezTo>
                    <a:cubicBezTo>
                      <a:pt x="10574" y="5442"/>
                      <a:pt x="10693" y="6132"/>
                      <a:pt x="10788" y="6811"/>
                    </a:cubicBezTo>
                    <a:cubicBezTo>
                      <a:pt x="9026" y="7394"/>
                      <a:pt x="7228" y="7882"/>
                      <a:pt x="5490" y="8537"/>
                    </a:cubicBezTo>
                    <a:cubicBezTo>
                      <a:pt x="5049" y="8692"/>
                      <a:pt x="4656" y="8894"/>
                      <a:pt x="4204" y="8966"/>
                    </a:cubicBezTo>
                    <a:cubicBezTo>
                      <a:pt x="4073" y="8740"/>
                      <a:pt x="4049" y="8454"/>
                      <a:pt x="3942" y="8204"/>
                    </a:cubicBezTo>
                    <a:cubicBezTo>
                      <a:pt x="3823" y="7823"/>
                      <a:pt x="3704" y="7454"/>
                      <a:pt x="3597" y="7085"/>
                    </a:cubicBezTo>
                    <a:cubicBezTo>
                      <a:pt x="3787" y="6918"/>
                      <a:pt x="4049" y="6846"/>
                      <a:pt x="4287" y="6751"/>
                    </a:cubicBezTo>
                    <a:cubicBezTo>
                      <a:pt x="6228" y="6001"/>
                      <a:pt x="8192" y="5251"/>
                      <a:pt x="10157" y="4513"/>
                    </a:cubicBezTo>
                    <a:cubicBezTo>
                      <a:pt x="10240" y="4477"/>
                      <a:pt x="10312" y="4429"/>
                      <a:pt x="10383" y="4429"/>
                    </a:cubicBezTo>
                    <a:close/>
                    <a:moveTo>
                      <a:pt x="11133" y="9097"/>
                    </a:moveTo>
                    <a:cubicBezTo>
                      <a:pt x="11252" y="9656"/>
                      <a:pt x="11288" y="10240"/>
                      <a:pt x="11395" y="10823"/>
                    </a:cubicBezTo>
                    <a:cubicBezTo>
                      <a:pt x="10812" y="10942"/>
                      <a:pt x="10240" y="11014"/>
                      <a:pt x="9657" y="11097"/>
                    </a:cubicBezTo>
                    <a:cubicBezTo>
                      <a:pt x="8169" y="11335"/>
                      <a:pt x="6645" y="11549"/>
                      <a:pt x="5144" y="11740"/>
                    </a:cubicBezTo>
                    <a:cubicBezTo>
                      <a:pt x="5073" y="11740"/>
                      <a:pt x="5061" y="11621"/>
                      <a:pt x="5025" y="11561"/>
                    </a:cubicBezTo>
                    <a:cubicBezTo>
                      <a:pt x="4799" y="10918"/>
                      <a:pt x="4609" y="10287"/>
                      <a:pt x="4406" y="9656"/>
                    </a:cubicBezTo>
                    <a:cubicBezTo>
                      <a:pt x="5394" y="9644"/>
                      <a:pt x="6371" y="9525"/>
                      <a:pt x="7347" y="9394"/>
                    </a:cubicBezTo>
                    <a:cubicBezTo>
                      <a:pt x="8609" y="9240"/>
                      <a:pt x="9883" y="9132"/>
                      <a:pt x="11133" y="9097"/>
                    </a:cubicBezTo>
                    <a:close/>
                    <a:moveTo>
                      <a:pt x="13407" y="0"/>
                    </a:moveTo>
                    <a:cubicBezTo>
                      <a:pt x="13157" y="0"/>
                      <a:pt x="12919" y="60"/>
                      <a:pt x="12681" y="84"/>
                    </a:cubicBezTo>
                    <a:cubicBezTo>
                      <a:pt x="8454" y="786"/>
                      <a:pt x="4228" y="1512"/>
                      <a:pt x="1" y="2203"/>
                    </a:cubicBezTo>
                    <a:cubicBezTo>
                      <a:pt x="691" y="6727"/>
                      <a:pt x="1394" y="11264"/>
                      <a:pt x="2084" y="15800"/>
                    </a:cubicBezTo>
                    <a:cubicBezTo>
                      <a:pt x="5966" y="14907"/>
                      <a:pt x="9835" y="13990"/>
                      <a:pt x="13717" y="13085"/>
                    </a:cubicBezTo>
                    <a:cubicBezTo>
                      <a:pt x="13669" y="11895"/>
                      <a:pt x="13693" y="10680"/>
                      <a:pt x="13657" y="9490"/>
                    </a:cubicBezTo>
                    <a:cubicBezTo>
                      <a:pt x="13598" y="8156"/>
                      <a:pt x="13645" y="6811"/>
                      <a:pt x="13574" y="5489"/>
                    </a:cubicBezTo>
                    <a:cubicBezTo>
                      <a:pt x="13574" y="3870"/>
                      <a:pt x="13479" y="2251"/>
                      <a:pt x="13479" y="620"/>
                    </a:cubicBezTo>
                    <a:cubicBezTo>
                      <a:pt x="13491" y="417"/>
                      <a:pt x="13407" y="203"/>
                      <a:pt x="13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5922625" y="892950"/>
                <a:ext cx="348275" cy="407825"/>
              </a:xfrm>
              <a:custGeom>
                <a:avLst/>
                <a:gdLst/>
                <a:ahLst/>
                <a:cxnLst/>
                <a:rect l="l" t="t" r="r" b="b"/>
                <a:pathLst>
                  <a:path w="13931" h="16313" extrusionOk="0">
                    <a:moveTo>
                      <a:pt x="7394" y="3215"/>
                    </a:moveTo>
                    <a:cubicBezTo>
                      <a:pt x="7620" y="4382"/>
                      <a:pt x="7751" y="5573"/>
                      <a:pt x="7966" y="6763"/>
                    </a:cubicBezTo>
                    <a:cubicBezTo>
                      <a:pt x="8704" y="6728"/>
                      <a:pt x="9454" y="6621"/>
                      <a:pt x="10192" y="6561"/>
                    </a:cubicBezTo>
                    <a:cubicBezTo>
                      <a:pt x="10329" y="6535"/>
                      <a:pt x="10479" y="6516"/>
                      <a:pt x="10628" y="6516"/>
                    </a:cubicBezTo>
                    <a:cubicBezTo>
                      <a:pt x="10685" y="6516"/>
                      <a:pt x="10743" y="6519"/>
                      <a:pt x="10799" y="6525"/>
                    </a:cubicBezTo>
                    <a:cubicBezTo>
                      <a:pt x="10847" y="7097"/>
                      <a:pt x="10895" y="7680"/>
                      <a:pt x="10942" y="8252"/>
                    </a:cubicBezTo>
                    <a:cubicBezTo>
                      <a:pt x="10645" y="8407"/>
                      <a:pt x="10311" y="8478"/>
                      <a:pt x="10002" y="8585"/>
                    </a:cubicBezTo>
                    <a:cubicBezTo>
                      <a:pt x="9430" y="8764"/>
                      <a:pt x="8871" y="8942"/>
                      <a:pt x="8299" y="9109"/>
                    </a:cubicBezTo>
                    <a:cubicBezTo>
                      <a:pt x="8406" y="10038"/>
                      <a:pt x="8561" y="10966"/>
                      <a:pt x="8692" y="11907"/>
                    </a:cubicBezTo>
                    <a:cubicBezTo>
                      <a:pt x="8740" y="12228"/>
                      <a:pt x="8823" y="12550"/>
                      <a:pt x="8811" y="12895"/>
                    </a:cubicBezTo>
                    <a:cubicBezTo>
                      <a:pt x="8743" y="12897"/>
                      <a:pt x="8676" y="12899"/>
                      <a:pt x="8609" y="12899"/>
                    </a:cubicBezTo>
                    <a:cubicBezTo>
                      <a:pt x="7988" y="12899"/>
                      <a:pt x="7374" y="12807"/>
                      <a:pt x="6751" y="12764"/>
                    </a:cubicBezTo>
                    <a:cubicBezTo>
                      <a:pt x="6454" y="11800"/>
                      <a:pt x="6251" y="10800"/>
                      <a:pt x="5977" y="9823"/>
                    </a:cubicBezTo>
                    <a:cubicBezTo>
                      <a:pt x="5358" y="10002"/>
                      <a:pt x="4727" y="10192"/>
                      <a:pt x="4108" y="10383"/>
                    </a:cubicBezTo>
                    <a:cubicBezTo>
                      <a:pt x="4090" y="10388"/>
                      <a:pt x="4075" y="10391"/>
                      <a:pt x="4060" y="10391"/>
                    </a:cubicBezTo>
                    <a:cubicBezTo>
                      <a:pt x="3950" y="10391"/>
                      <a:pt x="3936" y="10241"/>
                      <a:pt x="3894" y="10157"/>
                    </a:cubicBezTo>
                    <a:cubicBezTo>
                      <a:pt x="3572" y="9228"/>
                      <a:pt x="3215" y="8299"/>
                      <a:pt x="2917" y="7347"/>
                    </a:cubicBezTo>
                    <a:cubicBezTo>
                      <a:pt x="3703" y="7228"/>
                      <a:pt x="4513" y="7168"/>
                      <a:pt x="5311" y="7085"/>
                    </a:cubicBezTo>
                    <a:cubicBezTo>
                      <a:pt x="5073" y="6049"/>
                      <a:pt x="4822" y="5037"/>
                      <a:pt x="4572" y="4013"/>
                    </a:cubicBezTo>
                    <a:cubicBezTo>
                      <a:pt x="4549" y="3906"/>
                      <a:pt x="4692" y="3882"/>
                      <a:pt x="4751" y="3870"/>
                    </a:cubicBezTo>
                    <a:cubicBezTo>
                      <a:pt x="5620" y="3644"/>
                      <a:pt x="6501" y="3418"/>
                      <a:pt x="7394" y="3215"/>
                    </a:cubicBezTo>
                    <a:close/>
                    <a:moveTo>
                      <a:pt x="11859" y="1"/>
                    </a:moveTo>
                    <a:cubicBezTo>
                      <a:pt x="10823" y="179"/>
                      <a:pt x="9787" y="334"/>
                      <a:pt x="8752" y="513"/>
                    </a:cubicBezTo>
                    <a:cubicBezTo>
                      <a:pt x="5942" y="977"/>
                      <a:pt x="3120" y="1501"/>
                      <a:pt x="298" y="1989"/>
                    </a:cubicBezTo>
                    <a:cubicBezTo>
                      <a:pt x="203" y="2001"/>
                      <a:pt x="84" y="2025"/>
                      <a:pt x="24" y="2108"/>
                    </a:cubicBezTo>
                    <a:cubicBezTo>
                      <a:pt x="0" y="2239"/>
                      <a:pt x="48" y="2382"/>
                      <a:pt x="60" y="2501"/>
                    </a:cubicBezTo>
                    <a:cubicBezTo>
                      <a:pt x="941" y="7097"/>
                      <a:pt x="1846" y="11693"/>
                      <a:pt x="2703" y="16312"/>
                    </a:cubicBezTo>
                    <a:cubicBezTo>
                      <a:pt x="6454" y="15455"/>
                      <a:pt x="10192" y="14550"/>
                      <a:pt x="13931" y="13693"/>
                    </a:cubicBezTo>
                    <a:cubicBezTo>
                      <a:pt x="13931" y="13395"/>
                      <a:pt x="13871" y="13109"/>
                      <a:pt x="13824" y="12812"/>
                    </a:cubicBezTo>
                    <a:cubicBezTo>
                      <a:pt x="13169" y="8537"/>
                      <a:pt x="12526" y="4263"/>
                      <a:pt x="1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6303925" y="1204300"/>
                <a:ext cx="290525" cy="412875"/>
              </a:xfrm>
              <a:custGeom>
                <a:avLst/>
                <a:gdLst/>
                <a:ahLst/>
                <a:cxnLst/>
                <a:rect l="l" t="t" r="r" b="b"/>
                <a:pathLst>
                  <a:path w="11621" h="16515" extrusionOk="0">
                    <a:moveTo>
                      <a:pt x="5897" y="4603"/>
                    </a:moveTo>
                    <a:cubicBezTo>
                      <a:pt x="6171" y="4603"/>
                      <a:pt x="6444" y="4671"/>
                      <a:pt x="6656" y="4835"/>
                    </a:cubicBezTo>
                    <a:cubicBezTo>
                      <a:pt x="7251" y="5227"/>
                      <a:pt x="7394" y="6132"/>
                      <a:pt x="6977" y="6716"/>
                    </a:cubicBezTo>
                    <a:cubicBezTo>
                      <a:pt x="6745" y="7083"/>
                      <a:pt x="6310" y="7302"/>
                      <a:pt x="5876" y="7302"/>
                    </a:cubicBezTo>
                    <a:cubicBezTo>
                      <a:pt x="5732" y="7302"/>
                      <a:pt x="5589" y="7278"/>
                      <a:pt x="5453" y="7228"/>
                    </a:cubicBezTo>
                    <a:cubicBezTo>
                      <a:pt x="4763" y="7025"/>
                      <a:pt x="4322" y="6192"/>
                      <a:pt x="4584" y="5501"/>
                    </a:cubicBezTo>
                    <a:cubicBezTo>
                      <a:pt x="4739" y="5085"/>
                      <a:pt x="5096" y="4763"/>
                      <a:pt x="5525" y="4644"/>
                    </a:cubicBezTo>
                    <a:cubicBezTo>
                      <a:pt x="5645" y="4618"/>
                      <a:pt x="5771" y="4603"/>
                      <a:pt x="5897" y="4603"/>
                    </a:cubicBezTo>
                    <a:close/>
                    <a:moveTo>
                      <a:pt x="9799" y="7918"/>
                    </a:moveTo>
                    <a:cubicBezTo>
                      <a:pt x="9918" y="8466"/>
                      <a:pt x="9918" y="9049"/>
                      <a:pt x="9990" y="9597"/>
                    </a:cubicBezTo>
                    <a:cubicBezTo>
                      <a:pt x="10014" y="10109"/>
                      <a:pt x="10061" y="10609"/>
                      <a:pt x="10121" y="11097"/>
                    </a:cubicBezTo>
                    <a:cubicBezTo>
                      <a:pt x="10109" y="11133"/>
                      <a:pt x="10061" y="11157"/>
                      <a:pt x="10049" y="11181"/>
                    </a:cubicBezTo>
                    <a:cubicBezTo>
                      <a:pt x="7751" y="10919"/>
                      <a:pt x="5477" y="10657"/>
                      <a:pt x="3203" y="10419"/>
                    </a:cubicBezTo>
                    <a:cubicBezTo>
                      <a:pt x="2941" y="10073"/>
                      <a:pt x="2810" y="9657"/>
                      <a:pt x="2608" y="9287"/>
                    </a:cubicBezTo>
                    <a:cubicBezTo>
                      <a:pt x="3275" y="9109"/>
                      <a:pt x="3965" y="9014"/>
                      <a:pt x="4632" y="8883"/>
                    </a:cubicBezTo>
                    <a:cubicBezTo>
                      <a:pt x="6358" y="8573"/>
                      <a:pt x="8073" y="8228"/>
                      <a:pt x="9799" y="7918"/>
                    </a:cubicBezTo>
                    <a:close/>
                    <a:moveTo>
                      <a:pt x="6315" y="11482"/>
                    </a:moveTo>
                    <a:cubicBezTo>
                      <a:pt x="7015" y="11482"/>
                      <a:pt x="7681" y="12024"/>
                      <a:pt x="7858" y="12705"/>
                    </a:cubicBezTo>
                    <a:cubicBezTo>
                      <a:pt x="7930" y="13026"/>
                      <a:pt x="7918" y="13395"/>
                      <a:pt x="7716" y="13657"/>
                    </a:cubicBezTo>
                    <a:cubicBezTo>
                      <a:pt x="7528" y="13878"/>
                      <a:pt x="7238" y="14017"/>
                      <a:pt x="6950" y="14017"/>
                    </a:cubicBezTo>
                    <a:cubicBezTo>
                      <a:pt x="6927" y="14017"/>
                      <a:pt x="6905" y="14016"/>
                      <a:pt x="6882" y="14014"/>
                    </a:cubicBezTo>
                    <a:cubicBezTo>
                      <a:pt x="6084" y="13990"/>
                      <a:pt x="5370" y="13288"/>
                      <a:pt x="5311" y="12502"/>
                    </a:cubicBezTo>
                    <a:cubicBezTo>
                      <a:pt x="5287" y="12050"/>
                      <a:pt x="5596" y="11621"/>
                      <a:pt x="6025" y="11514"/>
                    </a:cubicBezTo>
                    <a:cubicBezTo>
                      <a:pt x="6121" y="11492"/>
                      <a:pt x="6219" y="11482"/>
                      <a:pt x="6315" y="11482"/>
                    </a:cubicBezTo>
                    <a:close/>
                    <a:moveTo>
                      <a:pt x="11383" y="1"/>
                    </a:moveTo>
                    <a:cubicBezTo>
                      <a:pt x="7597" y="882"/>
                      <a:pt x="3798" y="1787"/>
                      <a:pt x="0" y="2668"/>
                    </a:cubicBezTo>
                    <a:cubicBezTo>
                      <a:pt x="12" y="3037"/>
                      <a:pt x="96" y="3394"/>
                      <a:pt x="131" y="3763"/>
                    </a:cubicBezTo>
                    <a:cubicBezTo>
                      <a:pt x="786" y="8002"/>
                      <a:pt x="1429" y="12252"/>
                      <a:pt x="2084" y="16491"/>
                    </a:cubicBezTo>
                    <a:cubicBezTo>
                      <a:pt x="3608" y="16503"/>
                      <a:pt x="5135" y="16506"/>
                      <a:pt x="6662" y="16506"/>
                    </a:cubicBezTo>
                    <a:cubicBezTo>
                      <a:pt x="8189" y="16506"/>
                      <a:pt x="9716" y="16503"/>
                      <a:pt x="11240" y="16503"/>
                    </a:cubicBezTo>
                    <a:cubicBezTo>
                      <a:pt x="11371" y="16491"/>
                      <a:pt x="11609" y="16515"/>
                      <a:pt x="11609" y="16324"/>
                    </a:cubicBezTo>
                    <a:cubicBezTo>
                      <a:pt x="11621" y="15657"/>
                      <a:pt x="11609" y="14991"/>
                      <a:pt x="11573" y="14312"/>
                    </a:cubicBezTo>
                    <a:cubicBezTo>
                      <a:pt x="11561" y="12859"/>
                      <a:pt x="11573" y="11395"/>
                      <a:pt x="11526" y="9942"/>
                    </a:cubicBezTo>
                    <a:cubicBezTo>
                      <a:pt x="11538" y="9073"/>
                      <a:pt x="11502" y="8228"/>
                      <a:pt x="11502" y="7371"/>
                    </a:cubicBezTo>
                    <a:cubicBezTo>
                      <a:pt x="11490" y="6418"/>
                      <a:pt x="11442" y="5442"/>
                      <a:pt x="11466" y="4489"/>
                    </a:cubicBezTo>
                    <a:cubicBezTo>
                      <a:pt x="11430" y="3656"/>
                      <a:pt x="11442" y="2822"/>
                      <a:pt x="11418" y="1989"/>
                    </a:cubicBezTo>
                    <a:cubicBezTo>
                      <a:pt x="11371" y="1322"/>
                      <a:pt x="11407" y="667"/>
                      <a:pt x="11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5998825" y="1277525"/>
                <a:ext cx="331325" cy="338175"/>
              </a:xfrm>
              <a:custGeom>
                <a:avLst/>
                <a:gdLst/>
                <a:ahLst/>
                <a:cxnLst/>
                <a:rect l="l" t="t" r="r" b="b"/>
                <a:pathLst>
                  <a:path w="13253" h="13527" extrusionOk="0">
                    <a:moveTo>
                      <a:pt x="8918" y="3501"/>
                    </a:moveTo>
                    <a:cubicBezTo>
                      <a:pt x="9156" y="3918"/>
                      <a:pt x="9299" y="4382"/>
                      <a:pt x="9490" y="4811"/>
                    </a:cubicBezTo>
                    <a:cubicBezTo>
                      <a:pt x="9716" y="5335"/>
                      <a:pt x="9942" y="5858"/>
                      <a:pt x="10145" y="6406"/>
                    </a:cubicBezTo>
                    <a:cubicBezTo>
                      <a:pt x="10192" y="6478"/>
                      <a:pt x="10085" y="6537"/>
                      <a:pt x="10049" y="6597"/>
                    </a:cubicBezTo>
                    <a:cubicBezTo>
                      <a:pt x="9406" y="7180"/>
                      <a:pt x="8775" y="7787"/>
                      <a:pt x="8144" y="8371"/>
                    </a:cubicBezTo>
                    <a:cubicBezTo>
                      <a:pt x="8716" y="9037"/>
                      <a:pt x="9347" y="9657"/>
                      <a:pt x="9930" y="10323"/>
                    </a:cubicBezTo>
                    <a:cubicBezTo>
                      <a:pt x="9656" y="10728"/>
                      <a:pt x="9359" y="11121"/>
                      <a:pt x="9061" y="11502"/>
                    </a:cubicBezTo>
                    <a:cubicBezTo>
                      <a:pt x="9040" y="11537"/>
                      <a:pt x="9015" y="11550"/>
                      <a:pt x="8989" y="11550"/>
                    </a:cubicBezTo>
                    <a:cubicBezTo>
                      <a:pt x="8925" y="11550"/>
                      <a:pt x="8853" y="11473"/>
                      <a:pt x="8811" y="11431"/>
                    </a:cubicBezTo>
                    <a:cubicBezTo>
                      <a:pt x="8585" y="11169"/>
                      <a:pt x="8299" y="10942"/>
                      <a:pt x="8049" y="10704"/>
                    </a:cubicBezTo>
                    <a:cubicBezTo>
                      <a:pt x="7644" y="10323"/>
                      <a:pt x="7275" y="9930"/>
                      <a:pt x="6858" y="9561"/>
                    </a:cubicBezTo>
                    <a:cubicBezTo>
                      <a:pt x="6061" y="10311"/>
                      <a:pt x="5239" y="11026"/>
                      <a:pt x="4430" y="11776"/>
                    </a:cubicBezTo>
                    <a:cubicBezTo>
                      <a:pt x="4287" y="11907"/>
                      <a:pt x="4156" y="12038"/>
                      <a:pt x="3989" y="12157"/>
                    </a:cubicBezTo>
                    <a:cubicBezTo>
                      <a:pt x="3977" y="12161"/>
                      <a:pt x="3967" y="12162"/>
                      <a:pt x="3957" y="12162"/>
                    </a:cubicBezTo>
                    <a:cubicBezTo>
                      <a:pt x="3879" y="12162"/>
                      <a:pt x="3865" y="12043"/>
                      <a:pt x="3822" y="11990"/>
                    </a:cubicBezTo>
                    <a:cubicBezTo>
                      <a:pt x="3584" y="11383"/>
                      <a:pt x="3370" y="10764"/>
                      <a:pt x="3108" y="10157"/>
                    </a:cubicBezTo>
                    <a:cubicBezTo>
                      <a:pt x="3072" y="10061"/>
                      <a:pt x="3048" y="9942"/>
                      <a:pt x="3144" y="9871"/>
                    </a:cubicBezTo>
                    <a:cubicBezTo>
                      <a:pt x="3763" y="9180"/>
                      <a:pt x="4394" y="8502"/>
                      <a:pt x="5001" y="7799"/>
                    </a:cubicBezTo>
                    <a:cubicBezTo>
                      <a:pt x="4275" y="7085"/>
                      <a:pt x="3549" y="6370"/>
                      <a:pt x="2798" y="5668"/>
                    </a:cubicBezTo>
                    <a:cubicBezTo>
                      <a:pt x="2965" y="5168"/>
                      <a:pt x="3215" y="4680"/>
                      <a:pt x="3406" y="4180"/>
                    </a:cubicBezTo>
                    <a:cubicBezTo>
                      <a:pt x="3501" y="3989"/>
                      <a:pt x="3572" y="3799"/>
                      <a:pt x="3679" y="3620"/>
                    </a:cubicBezTo>
                    <a:cubicBezTo>
                      <a:pt x="4120" y="4049"/>
                      <a:pt x="4501" y="4525"/>
                      <a:pt x="4942" y="4954"/>
                    </a:cubicBezTo>
                    <a:cubicBezTo>
                      <a:pt x="5370" y="5466"/>
                      <a:pt x="5835" y="5930"/>
                      <a:pt x="6287" y="6418"/>
                    </a:cubicBezTo>
                    <a:cubicBezTo>
                      <a:pt x="7156" y="5466"/>
                      <a:pt x="8025" y="4501"/>
                      <a:pt x="8918" y="3501"/>
                    </a:cubicBezTo>
                    <a:close/>
                    <a:moveTo>
                      <a:pt x="11180" y="1"/>
                    </a:moveTo>
                    <a:cubicBezTo>
                      <a:pt x="10299" y="167"/>
                      <a:pt x="9442" y="405"/>
                      <a:pt x="8561" y="596"/>
                    </a:cubicBezTo>
                    <a:cubicBezTo>
                      <a:pt x="5704" y="1263"/>
                      <a:pt x="2846" y="1929"/>
                      <a:pt x="0" y="2608"/>
                    </a:cubicBezTo>
                    <a:cubicBezTo>
                      <a:pt x="667" y="6132"/>
                      <a:pt x="1358" y="9657"/>
                      <a:pt x="2036" y="13181"/>
                    </a:cubicBezTo>
                    <a:cubicBezTo>
                      <a:pt x="2060" y="13300"/>
                      <a:pt x="2120" y="13455"/>
                      <a:pt x="2263" y="13455"/>
                    </a:cubicBezTo>
                    <a:cubicBezTo>
                      <a:pt x="3287" y="13455"/>
                      <a:pt x="4299" y="13455"/>
                      <a:pt x="5334" y="13478"/>
                    </a:cubicBezTo>
                    <a:cubicBezTo>
                      <a:pt x="6311" y="13502"/>
                      <a:pt x="7299" y="13478"/>
                      <a:pt x="8275" y="13514"/>
                    </a:cubicBezTo>
                    <a:cubicBezTo>
                      <a:pt x="9103" y="13514"/>
                      <a:pt x="9933" y="13511"/>
                      <a:pt x="10764" y="13511"/>
                    </a:cubicBezTo>
                    <a:cubicBezTo>
                      <a:pt x="11594" y="13511"/>
                      <a:pt x="12425" y="13514"/>
                      <a:pt x="13252" y="13526"/>
                    </a:cubicBezTo>
                    <a:cubicBezTo>
                      <a:pt x="12550" y="9025"/>
                      <a:pt x="11859" y="4513"/>
                      <a:pt x="1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43"/>
            <p:cNvGrpSpPr/>
            <p:nvPr/>
          </p:nvGrpSpPr>
          <p:grpSpPr>
            <a:xfrm>
              <a:off x="6891025" y="447300"/>
              <a:ext cx="1279050" cy="1133850"/>
              <a:chOff x="5507525" y="1027450"/>
              <a:chExt cx="1279050" cy="1133850"/>
            </a:xfrm>
          </p:grpSpPr>
          <p:sp>
            <p:nvSpPr>
              <p:cNvPr id="700" name="Google Shape;700;p43"/>
              <p:cNvSpPr/>
              <p:nvPr/>
            </p:nvSpPr>
            <p:spPr>
              <a:xfrm>
                <a:off x="5767075" y="1033575"/>
                <a:ext cx="1019500" cy="1127725"/>
              </a:xfrm>
              <a:custGeom>
                <a:avLst/>
                <a:gdLst/>
                <a:ahLst/>
                <a:cxnLst/>
                <a:rect l="l" t="t" r="r" b="b"/>
                <a:pathLst>
                  <a:path w="40780" h="45109" extrusionOk="0">
                    <a:moveTo>
                      <a:pt x="18270" y="1"/>
                    </a:moveTo>
                    <a:cubicBezTo>
                      <a:pt x="17242" y="1"/>
                      <a:pt x="16207" y="715"/>
                      <a:pt x="15181" y="715"/>
                    </a:cubicBezTo>
                    <a:lnTo>
                      <a:pt x="15634" y="9193"/>
                    </a:lnTo>
                    <a:cubicBezTo>
                      <a:pt x="16205" y="9228"/>
                      <a:pt x="16967" y="10657"/>
                      <a:pt x="17550" y="10776"/>
                    </a:cubicBezTo>
                    <a:cubicBezTo>
                      <a:pt x="19158" y="11110"/>
                      <a:pt x="20706" y="11788"/>
                      <a:pt x="22122" y="12812"/>
                    </a:cubicBezTo>
                    <a:cubicBezTo>
                      <a:pt x="27433" y="16694"/>
                      <a:pt x="28588" y="24147"/>
                      <a:pt x="24706" y="29469"/>
                    </a:cubicBezTo>
                    <a:cubicBezTo>
                      <a:pt x="22374" y="32659"/>
                      <a:pt x="18754" y="34349"/>
                      <a:pt x="15081" y="34349"/>
                    </a:cubicBezTo>
                    <a:cubicBezTo>
                      <a:pt x="12639" y="34349"/>
                      <a:pt x="10174" y="33602"/>
                      <a:pt x="8049" y="32053"/>
                    </a:cubicBezTo>
                    <a:cubicBezTo>
                      <a:pt x="7966" y="31993"/>
                      <a:pt x="7871" y="31922"/>
                      <a:pt x="7787" y="31862"/>
                    </a:cubicBezTo>
                    <a:cubicBezTo>
                      <a:pt x="7496" y="31636"/>
                      <a:pt x="7161" y="31582"/>
                      <a:pt x="6819" y="31582"/>
                    </a:cubicBezTo>
                    <a:cubicBezTo>
                      <a:pt x="6497" y="31582"/>
                      <a:pt x="6170" y="31630"/>
                      <a:pt x="5868" y="31630"/>
                    </a:cubicBezTo>
                    <a:cubicBezTo>
                      <a:pt x="5492" y="31630"/>
                      <a:pt x="5155" y="31555"/>
                      <a:pt x="4918" y="31219"/>
                    </a:cubicBezTo>
                    <a:lnTo>
                      <a:pt x="1" y="37911"/>
                    </a:lnTo>
                    <a:cubicBezTo>
                      <a:pt x="608" y="38542"/>
                      <a:pt x="96" y="39482"/>
                      <a:pt x="786" y="40042"/>
                    </a:cubicBezTo>
                    <a:cubicBezTo>
                      <a:pt x="1084" y="40280"/>
                      <a:pt x="1382" y="40518"/>
                      <a:pt x="1703" y="40744"/>
                    </a:cubicBezTo>
                    <a:cubicBezTo>
                      <a:pt x="5741" y="43689"/>
                      <a:pt x="10424" y="45109"/>
                      <a:pt x="15064" y="45109"/>
                    </a:cubicBezTo>
                    <a:cubicBezTo>
                      <a:pt x="22056" y="45109"/>
                      <a:pt x="28949" y="41886"/>
                      <a:pt x="33386" y="35803"/>
                    </a:cubicBezTo>
                    <a:cubicBezTo>
                      <a:pt x="40780" y="25695"/>
                      <a:pt x="38565" y="11514"/>
                      <a:pt x="28457" y="4121"/>
                    </a:cubicBezTo>
                    <a:cubicBezTo>
                      <a:pt x="25432" y="1918"/>
                      <a:pt x="22063" y="561"/>
                      <a:pt x="18586" y="25"/>
                    </a:cubicBezTo>
                    <a:cubicBezTo>
                      <a:pt x="18481" y="8"/>
                      <a:pt x="18375" y="1"/>
                      <a:pt x="18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6384425" y="1507150"/>
                <a:ext cx="340825" cy="421525"/>
              </a:xfrm>
              <a:custGeom>
                <a:avLst/>
                <a:gdLst/>
                <a:ahLst/>
                <a:cxnLst/>
                <a:rect l="l" t="t" r="r" b="b"/>
                <a:pathLst>
                  <a:path w="13633" h="16861" extrusionOk="0">
                    <a:moveTo>
                      <a:pt x="12799" y="1"/>
                    </a:moveTo>
                    <a:lnTo>
                      <a:pt x="2155" y="1668"/>
                    </a:lnTo>
                    <a:cubicBezTo>
                      <a:pt x="2631" y="4668"/>
                      <a:pt x="1953" y="7871"/>
                      <a:pt x="0" y="10526"/>
                    </a:cubicBezTo>
                    <a:lnTo>
                      <a:pt x="8692" y="16860"/>
                    </a:lnTo>
                    <a:cubicBezTo>
                      <a:pt x="8942" y="16539"/>
                      <a:pt x="9156" y="16205"/>
                      <a:pt x="9370" y="15884"/>
                    </a:cubicBezTo>
                    <a:cubicBezTo>
                      <a:pt x="12549" y="11026"/>
                      <a:pt x="13633" y="5359"/>
                      <a:pt x="12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5507525" y="1027450"/>
                <a:ext cx="724225" cy="1007175"/>
              </a:xfrm>
              <a:custGeom>
                <a:avLst/>
                <a:gdLst/>
                <a:ahLst/>
                <a:cxnLst/>
                <a:rect l="l" t="t" r="r" b="b"/>
                <a:pathLst>
                  <a:path w="28969" h="40287" extrusionOk="0">
                    <a:moveTo>
                      <a:pt x="25473" y="0"/>
                    </a:moveTo>
                    <a:cubicBezTo>
                      <a:pt x="18483" y="0"/>
                      <a:pt x="11595" y="3215"/>
                      <a:pt x="7156" y="9307"/>
                    </a:cubicBezTo>
                    <a:cubicBezTo>
                      <a:pt x="0" y="19117"/>
                      <a:pt x="1858" y="32726"/>
                      <a:pt x="11168" y="40287"/>
                    </a:cubicBezTo>
                    <a:lnTo>
                      <a:pt x="18181" y="32095"/>
                    </a:lnTo>
                    <a:cubicBezTo>
                      <a:pt x="13097" y="28166"/>
                      <a:pt x="12038" y="20868"/>
                      <a:pt x="15848" y="15641"/>
                    </a:cubicBezTo>
                    <a:cubicBezTo>
                      <a:pt x="18181" y="12452"/>
                      <a:pt x="21792" y="10764"/>
                      <a:pt x="25463" y="10764"/>
                    </a:cubicBezTo>
                    <a:cubicBezTo>
                      <a:pt x="26288" y="10764"/>
                      <a:pt x="27116" y="10849"/>
                      <a:pt x="27932" y="11021"/>
                    </a:cubicBezTo>
                    <a:lnTo>
                      <a:pt x="28968" y="270"/>
                    </a:lnTo>
                    <a:cubicBezTo>
                      <a:pt x="27808" y="90"/>
                      <a:pt x="26639" y="0"/>
                      <a:pt x="25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 name="Google Shape;703;p43"/>
          <p:cNvSpPr/>
          <p:nvPr/>
        </p:nvSpPr>
        <p:spPr>
          <a:xfrm>
            <a:off x="8351150" y="1396050"/>
            <a:ext cx="448500" cy="448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5251925" y="3889075"/>
            <a:ext cx="339300" cy="3393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8957150" y="2402100"/>
            <a:ext cx="339300" cy="3393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3362325" y="3333750"/>
            <a:ext cx="5842951" cy="1969677"/>
          </a:xfrm>
          <a:custGeom>
            <a:avLst/>
            <a:gdLst/>
            <a:ahLst/>
            <a:cxnLst/>
            <a:rect l="l" t="t" r="r" b="b"/>
            <a:pathLst>
              <a:path w="245812" h="82864" extrusionOk="0">
                <a:moveTo>
                  <a:pt x="220980" y="0"/>
                </a:moveTo>
                <a:cubicBezTo>
                  <a:pt x="228726" y="9295"/>
                  <a:pt x="240282" y="16630"/>
                  <a:pt x="243840" y="28194"/>
                </a:cubicBezTo>
                <a:cubicBezTo>
                  <a:pt x="248860" y="44509"/>
                  <a:pt x="244413" y="71564"/>
                  <a:pt x="228219" y="76962"/>
                </a:cubicBezTo>
                <a:cubicBezTo>
                  <a:pt x="212466" y="82213"/>
                  <a:pt x="195294" y="82296"/>
                  <a:pt x="178689" y="82296"/>
                </a:cubicBezTo>
                <a:cubicBezTo>
                  <a:pt x="168272" y="82296"/>
                  <a:pt x="157587" y="83920"/>
                  <a:pt x="147447" y="81534"/>
                </a:cubicBezTo>
                <a:cubicBezTo>
                  <a:pt x="124875" y="76223"/>
                  <a:pt x="104932" y="62180"/>
                  <a:pt x="82296" y="57150"/>
                </a:cubicBezTo>
                <a:cubicBezTo>
                  <a:pt x="69511" y="54309"/>
                  <a:pt x="56042" y="57379"/>
                  <a:pt x="43053" y="59055"/>
                </a:cubicBezTo>
                <a:cubicBezTo>
                  <a:pt x="27489" y="61063"/>
                  <a:pt x="11097" y="67008"/>
                  <a:pt x="0" y="78105"/>
                </a:cubicBezTo>
              </a:path>
            </a:pathLst>
          </a:custGeom>
          <a:noFill/>
          <a:ln w="19050" cap="flat" cmpd="sng">
            <a:solidFill>
              <a:schemeClr val="lt1"/>
            </a:solidFill>
            <a:prstDash val="dash"/>
            <a:round/>
            <a:headEnd type="none" w="med" len="med"/>
            <a:tailEnd type="none" w="med" len="med"/>
          </a:ln>
        </p:spPr>
      </p:sp>
      <p:sp>
        <p:nvSpPr>
          <p:cNvPr id="708" name="Google Shape;708;p43"/>
          <p:cNvSpPr/>
          <p:nvPr/>
        </p:nvSpPr>
        <p:spPr>
          <a:xfrm flipH="1">
            <a:off x="-3" y="3703146"/>
            <a:ext cx="924064" cy="144042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0" build="p"/>
    </p:bldLst>
  </p:timing>
</p:sld>
</file>

<file path=ppt/theme/theme1.xml><?xml version="1.0" encoding="utf-8"?>
<a:theme xmlns:a="http://schemas.openxmlformats.org/drawingml/2006/main" name="Math Subject for High school - 9th Grade: Data Analysis by Slidesgo">
  <a:themeElements>
    <a:clrScheme name="Simple Light">
      <a:dk1>
        <a:srgbClr val="000000"/>
      </a:dk1>
      <a:lt1>
        <a:srgbClr val="FFFFFF"/>
      </a:lt1>
      <a:dk2>
        <a:srgbClr val="000000"/>
      </a:dk2>
      <a:lt2>
        <a:srgbClr val="FFFFFF"/>
      </a:lt2>
      <a:accent1>
        <a:srgbClr val="B4D6FF"/>
      </a:accent1>
      <a:accent2>
        <a:srgbClr val="8EB7EC"/>
      </a:accent2>
      <a:accent3>
        <a:srgbClr val="25669D"/>
      </a:accent3>
      <a:accent4>
        <a:srgbClr val="0D537E"/>
      </a:accent4>
      <a:accent5>
        <a:srgbClr val="FFD71C"/>
      </a:accent5>
      <a:accent6>
        <a:srgbClr val="FF6D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1751</TotalTime>
  <Words>369</Words>
  <Application>Microsoft Macintosh PowerPoint</Application>
  <PresentationFormat>عرض على الشاشة (16:9)</PresentationFormat>
  <Paragraphs>28</Paragraphs>
  <Slides>10</Slides>
  <Notes>10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10</vt:i4>
      </vt:variant>
    </vt:vector>
  </HeadingPairs>
  <TitlesOfParts>
    <vt:vector size="18" baseType="lpstr">
      <vt:lpstr>Times</vt:lpstr>
      <vt:lpstr>Arial</vt:lpstr>
      <vt:lpstr>Lato</vt:lpstr>
      <vt:lpstr>Karla</vt:lpstr>
      <vt:lpstr>Slackey</vt:lpstr>
      <vt:lpstr>Gill Sans Ultra Bold</vt:lpstr>
      <vt:lpstr>Cooper Std Black</vt:lpstr>
      <vt:lpstr>Math Subject for High school - 9th Grade: Data Analysis by Slidesgo</vt:lpstr>
      <vt:lpstr>Air Traffic  Passenger Statistics</vt:lpstr>
      <vt:lpstr>Data description</vt:lpstr>
      <vt:lpstr>Goals</vt:lpstr>
      <vt:lpstr>The tools used for this project</vt:lpstr>
      <vt:lpstr>The five most visited countries in 2020</vt:lpstr>
      <vt:lpstr>Most crowded Terminal in 2020</vt:lpstr>
      <vt:lpstr>The maximum number of travelers by months in 2020</vt:lpstr>
      <vt:lpstr>ِِExpected increase in the number of passengers by years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Passenger Statistics</dc:title>
  <cp:lastModifiedBy>بدر صالح  عطية الله المجنوني</cp:lastModifiedBy>
  <cp:revision>22</cp:revision>
  <dcterms:modified xsi:type="dcterms:W3CDTF">2021-11-18T10:24:30Z</dcterms:modified>
</cp:coreProperties>
</file>