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011A4-7889-4B66-A3A4-1FA09AE253CC}" v="1236" dt="2022-06-05T09:26:57.664"/>
    <p1510:client id="{EDA8860A-481D-4CCF-970C-B0020B7FF02F}" v="69" dt="2022-06-05T19:53:38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447" autoAdjust="0"/>
  </p:normalViewPr>
  <p:slideViewPr>
    <p:cSldViewPr snapToGrid="0">
      <p:cViewPr>
        <p:scale>
          <a:sx n="59" d="100"/>
          <a:sy n="59" d="100"/>
        </p:scale>
        <p:origin x="25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n khoury" userId="c7082c59c97c10d6" providerId="LiveId" clId="{EDA8860A-481D-4CCF-970C-B0020B7FF02F}"/>
    <pc:docChg chg="undo redo custSel modSld modMainMaster">
      <pc:chgData name="ajwan khoury" userId="c7082c59c97c10d6" providerId="LiveId" clId="{EDA8860A-481D-4CCF-970C-B0020B7FF02F}" dt="2022-06-05T19:59:34.327" v="108" actId="1076"/>
      <pc:docMkLst>
        <pc:docMk/>
      </pc:docMkLst>
      <pc:sldChg chg="setBg">
        <pc:chgData name="ajwan khoury" userId="c7082c59c97c10d6" providerId="LiveId" clId="{EDA8860A-481D-4CCF-970C-B0020B7FF02F}" dt="2022-06-05T19:52:58.728" v="62"/>
        <pc:sldMkLst>
          <pc:docMk/>
          <pc:sldMk cId="4021488572" sldId="256"/>
        </pc:sldMkLst>
      </pc:sldChg>
      <pc:sldChg chg="setBg">
        <pc:chgData name="ajwan khoury" userId="c7082c59c97c10d6" providerId="LiveId" clId="{EDA8860A-481D-4CCF-970C-B0020B7FF02F}" dt="2022-06-05T19:52:58.728" v="62"/>
        <pc:sldMkLst>
          <pc:docMk/>
          <pc:sldMk cId="2500447673" sldId="257"/>
        </pc:sldMkLst>
      </pc:sldChg>
      <pc:sldChg chg="setBg">
        <pc:chgData name="ajwan khoury" userId="c7082c59c97c10d6" providerId="LiveId" clId="{EDA8860A-481D-4CCF-970C-B0020B7FF02F}" dt="2022-06-05T19:52:58.728" v="62"/>
        <pc:sldMkLst>
          <pc:docMk/>
          <pc:sldMk cId="3709344663" sldId="258"/>
        </pc:sldMkLst>
      </pc:sldChg>
      <pc:sldChg chg="setBg">
        <pc:chgData name="ajwan khoury" userId="c7082c59c97c10d6" providerId="LiveId" clId="{EDA8860A-481D-4CCF-970C-B0020B7FF02F}" dt="2022-06-05T19:52:58.728" v="62"/>
        <pc:sldMkLst>
          <pc:docMk/>
          <pc:sldMk cId="2718153149" sldId="259"/>
        </pc:sldMkLst>
      </pc:sldChg>
      <pc:sldChg chg="setBg">
        <pc:chgData name="ajwan khoury" userId="c7082c59c97c10d6" providerId="LiveId" clId="{EDA8860A-481D-4CCF-970C-B0020B7FF02F}" dt="2022-06-05T19:50:03.978" v="48"/>
        <pc:sldMkLst>
          <pc:docMk/>
          <pc:sldMk cId="1491554490" sldId="260"/>
        </pc:sldMkLst>
      </pc:sldChg>
      <pc:sldChg chg="setBg">
        <pc:chgData name="ajwan khoury" userId="c7082c59c97c10d6" providerId="LiveId" clId="{EDA8860A-481D-4CCF-970C-B0020B7FF02F}" dt="2022-06-05T19:52:58.728" v="62"/>
        <pc:sldMkLst>
          <pc:docMk/>
          <pc:sldMk cId="3331515626" sldId="261"/>
        </pc:sldMkLst>
      </pc:sldChg>
      <pc:sldChg chg="modSp setBg">
        <pc:chgData name="ajwan khoury" userId="c7082c59c97c10d6" providerId="LiveId" clId="{EDA8860A-481D-4CCF-970C-B0020B7FF02F}" dt="2022-06-05T19:52:58.728" v="62"/>
        <pc:sldMkLst>
          <pc:docMk/>
          <pc:sldMk cId="3443021876" sldId="262"/>
        </pc:sldMkLst>
        <pc:spChg chg="mod">
          <ac:chgData name="ajwan khoury" userId="c7082c59c97c10d6" providerId="LiveId" clId="{EDA8860A-481D-4CCF-970C-B0020B7FF02F}" dt="2022-06-05T17:55:26.753" v="0" actId="20577"/>
          <ac:spMkLst>
            <pc:docMk/>
            <pc:sldMk cId="3443021876" sldId="262"/>
            <ac:spMk id="3" creationId="{FF88A242-6D1C-3E55-796B-5DAEC1461457}"/>
          </ac:spMkLst>
        </pc:spChg>
      </pc:sldChg>
      <pc:sldChg chg="setBg">
        <pc:chgData name="ajwan khoury" userId="c7082c59c97c10d6" providerId="LiveId" clId="{EDA8860A-481D-4CCF-970C-B0020B7FF02F}" dt="2022-06-05T19:52:58.728" v="62"/>
        <pc:sldMkLst>
          <pc:docMk/>
          <pc:sldMk cId="3510980837" sldId="263"/>
        </pc:sldMkLst>
      </pc:sldChg>
      <pc:sldChg chg="setBg">
        <pc:chgData name="ajwan khoury" userId="c7082c59c97c10d6" providerId="LiveId" clId="{EDA8860A-481D-4CCF-970C-B0020B7FF02F}" dt="2022-06-05T19:52:58.728" v="62"/>
        <pc:sldMkLst>
          <pc:docMk/>
          <pc:sldMk cId="4234531206" sldId="264"/>
        </pc:sldMkLst>
      </pc:sldChg>
      <pc:sldChg chg="setBg">
        <pc:chgData name="ajwan khoury" userId="c7082c59c97c10d6" providerId="LiveId" clId="{EDA8860A-481D-4CCF-970C-B0020B7FF02F}" dt="2022-06-05T19:52:58.728" v="62"/>
        <pc:sldMkLst>
          <pc:docMk/>
          <pc:sldMk cId="2794146126" sldId="265"/>
        </pc:sldMkLst>
      </pc:sldChg>
      <pc:sldChg chg="modSp">
        <pc:chgData name="ajwan khoury" userId="c7082c59c97c10d6" providerId="LiveId" clId="{EDA8860A-481D-4CCF-970C-B0020B7FF02F}" dt="2022-06-05T18:06:38.545" v="1" actId="114"/>
        <pc:sldMkLst>
          <pc:docMk/>
          <pc:sldMk cId="3890995320" sldId="269"/>
        </pc:sldMkLst>
        <pc:spChg chg="mod">
          <ac:chgData name="ajwan khoury" userId="c7082c59c97c10d6" providerId="LiveId" clId="{EDA8860A-481D-4CCF-970C-B0020B7FF02F}" dt="2022-06-05T18:06:38.545" v="1" actId="114"/>
          <ac:spMkLst>
            <pc:docMk/>
            <pc:sldMk cId="3890995320" sldId="269"/>
            <ac:spMk id="3" creationId="{4711D210-BCCC-19CF-BE44-1E2B408F0C90}"/>
          </ac:spMkLst>
        </pc:spChg>
      </pc:sldChg>
      <pc:sldChg chg="modSp mod">
        <pc:chgData name="ajwan khoury" userId="c7082c59c97c10d6" providerId="LiveId" clId="{EDA8860A-481D-4CCF-970C-B0020B7FF02F}" dt="2022-06-05T19:54:50.437" v="99" actId="1038"/>
        <pc:sldMkLst>
          <pc:docMk/>
          <pc:sldMk cId="3254344753" sldId="270"/>
        </pc:sldMkLst>
        <pc:picChg chg="mod">
          <ac:chgData name="ajwan khoury" userId="c7082c59c97c10d6" providerId="LiveId" clId="{EDA8860A-481D-4CCF-970C-B0020B7FF02F}" dt="2022-06-05T19:54:50.437" v="99" actId="1038"/>
          <ac:picMkLst>
            <pc:docMk/>
            <pc:sldMk cId="3254344753" sldId="270"/>
            <ac:picMk id="5" creationId="{B41D5D93-AED1-29FD-5E0A-1DB5FAB27D53}"/>
          </ac:picMkLst>
        </pc:picChg>
      </pc:sldChg>
      <pc:sldChg chg="modSp mod">
        <pc:chgData name="ajwan khoury" userId="c7082c59c97c10d6" providerId="LiveId" clId="{EDA8860A-481D-4CCF-970C-B0020B7FF02F}" dt="2022-06-05T19:59:34.327" v="108" actId="1076"/>
        <pc:sldMkLst>
          <pc:docMk/>
          <pc:sldMk cId="4003005824" sldId="275"/>
        </pc:sldMkLst>
        <pc:picChg chg="mod">
          <ac:chgData name="ajwan khoury" userId="c7082c59c97c10d6" providerId="LiveId" clId="{EDA8860A-481D-4CCF-970C-B0020B7FF02F}" dt="2022-06-05T19:59:34.327" v="108" actId="1076"/>
          <ac:picMkLst>
            <pc:docMk/>
            <pc:sldMk cId="4003005824" sldId="275"/>
            <ac:picMk id="3" creationId="{05502E65-85F3-664A-C70F-87FFE610AD7C}"/>
          </ac:picMkLst>
        </pc:picChg>
      </pc:sldChg>
      <pc:sldChg chg="addSp delSp modSp mod setBg">
        <pc:chgData name="ajwan khoury" userId="c7082c59c97c10d6" providerId="LiveId" clId="{EDA8860A-481D-4CCF-970C-B0020B7FF02F}" dt="2022-06-05T19:59:24.406" v="107" actId="732"/>
        <pc:sldMkLst>
          <pc:docMk/>
          <pc:sldMk cId="696698560" sldId="279"/>
        </pc:sldMkLst>
        <pc:picChg chg="add del mod">
          <ac:chgData name="ajwan khoury" userId="c7082c59c97c10d6" providerId="LiveId" clId="{EDA8860A-481D-4CCF-970C-B0020B7FF02F}" dt="2022-06-05T19:53:32.010" v="65" actId="478"/>
          <ac:picMkLst>
            <pc:docMk/>
            <pc:sldMk cId="696698560" sldId="279"/>
            <ac:picMk id="3" creationId="{552EF815-4640-41EA-3D7C-D8921916B767}"/>
          </ac:picMkLst>
        </pc:picChg>
        <pc:picChg chg="add mod modCrop">
          <ac:chgData name="ajwan khoury" userId="c7082c59c97c10d6" providerId="LiveId" clId="{EDA8860A-481D-4CCF-970C-B0020B7FF02F}" dt="2022-06-05T19:59:24.406" v="107" actId="732"/>
          <ac:picMkLst>
            <pc:docMk/>
            <pc:sldMk cId="696698560" sldId="279"/>
            <ac:picMk id="5" creationId="{EA963714-CE52-72CE-89F6-9E1C967835DB}"/>
          </ac:picMkLst>
        </pc:picChg>
      </pc:sldChg>
      <pc:sldMasterChg chg="setBg modSldLayout">
        <pc:chgData name="ajwan khoury" userId="c7082c59c97c10d6" providerId="LiveId" clId="{EDA8860A-481D-4CCF-970C-B0020B7FF02F}" dt="2022-06-05T19:52:58.728" v="62"/>
        <pc:sldMasterMkLst>
          <pc:docMk/>
          <pc:sldMasterMk cId="2007629455" sldId="2147483673"/>
        </pc:sldMasterMkLst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2152475923" sldId="2147483662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3509662826" sldId="2147483663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3820873132" sldId="2147483664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446791648" sldId="2147483665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4070255693" sldId="2147483666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2547665143" sldId="2147483667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4288608041" sldId="2147483668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1477220810" sldId="2147483669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1305459666" sldId="2147483670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1049657833" sldId="2147483671"/>
          </pc:sldLayoutMkLst>
        </pc:sldLayoutChg>
        <pc:sldLayoutChg chg="setBg">
          <pc:chgData name="ajwan khoury" userId="c7082c59c97c10d6" providerId="LiveId" clId="{EDA8860A-481D-4CCF-970C-B0020B7FF02F}" dt="2022-06-05T19:52:58.728" v="62"/>
          <pc:sldLayoutMkLst>
            <pc:docMk/>
            <pc:sldMasterMk cId="2007629455" sldId="2147483673"/>
            <pc:sldLayoutMk cId="939502964" sldId="2147483672"/>
          </pc:sldLayoutMkLst>
        </pc:sldLayoutChg>
      </pc:sldMasterChg>
    </pc:docChg>
  </pc:docChgLst>
  <pc:docChgLst>
    <pc:chgData name="ajwan khoury" userId="c7082c59c97c10d6" providerId="LiveId" clId="{0F4011A4-7889-4B66-A3A4-1FA09AE253CC}"/>
    <pc:docChg chg="undo redo custSel addSld delSld modSld sldOrd">
      <pc:chgData name="ajwan khoury" userId="c7082c59c97c10d6" providerId="LiveId" clId="{0F4011A4-7889-4B66-A3A4-1FA09AE253CC}" dt="2022-06-05T09:26:57.664" v="2294" actId="255"/>
      <pc:docMkLst>
        <pc:docMk/>
      </pc:docMkLst>
      <pc:sldChg chg="modSp mod">
        <pc:chgData name="ajwan khoury" userId="c7082c59c97c10d6" providerId="LiveId" clId="{0F4011A4-7889-4B66-A3A4-1FA09AE253CC}" dt="2022-06-05T05:24:14.529" v="85" actId="20577"/>
        <pc:sldMkLst>
          <pc:docMk/>
          <pc:sldMk cId="3331515626" sldId="261"/>
        </pc:sldMkLst>
        <pc:spChg chg="mod">
          <ac:chgData name="ajwan khoury" userId="c7082c59c97c10d6" providerId="LiveId" clId="{0F4011A4-7889-4B66-A3A4-1FA09AE253CC}" dt="2022-06-05T05:24:14.529" v="85" actId="20577"/>
          <ac:spMkLst>
            <pc:docMk/>
            <pc:sldMk cId="3331515626" sldId="261"/>
            <ac:spMk id="3" creationId="{0F411E9E-830D-8592-0FCA-5DDE454FCBDB}"/>
          </ac:spMkLst>
        </pc:spChg>
      </pc:sldChg>
      <pc:sldChg chg="modSp new mod">
        <pc:chgData name="ajwan khoury" userId="c7082c59c97c10d6" providerId="LiveId" clId="{0F4011A4-7889-4B66-A3A4-1FA09AE253CC}" dt="2022-06-05T05:57:46.365" v="220" actId="5793"/>
        <pc:sldMkLst>
          <pc:docMk/>
          <pc:sldMk cId="3443021876" sldId="262"/>
        </pc:sldMkLst>
        <pc:spChg chg="mod">
          <ac:chgData name="ajwan khoury" userId="c7082c59c97c10d6" providerId="LiveId" clId="{0F4011A4-7889-4B66-A3A4-1FA09AE253CC}" dt="2022-06-05T05:30:09.899" v="100" actId="255"/>
          <ac:spMkLst>
            <pc:docMk/>
            <pc:sldMk cId="3443021876" sldId="262"/>
            <ac:spMk id="2" creationId="{19F4FFB4-2AB9-240C-C557-53493654E1CF}"/>
          </ac:spMkLst>
        </pc:spChg>
        <pc:spChg chg="mod">
          <ac:chgData name="ajwan khoury" userId="c7082c59c97c10d6" providerId="LiveId" clId="{0F4011A4-7889-4B66-A3A4-1FA09AE253CC}" dt="2022-06-05T05:57:46.365" v="220" actId="5793"/>
          <ac:spMkLst>
            <pc:docMk/>
            <pc:sldMk cId="3443021876" sldId="262"/>
            <ac:spMk id="3" creationId="{FF88A242-6D1C-3E55-796B-5DAEC1461457}"/>
          </ac:spMkLst>
        </pc:spChg>
      </pc:sldChg>
      <pc:sldChg chg="addSp delSp modSp add mod ord">
        <pc:chgData name="ajwan khoury" userId="c7082c59c97c10d6" providerId="LiveId" clId="{0F4011A4-7889-4B66-A3A4-1FA09AE253CC}" dt="2022-06-05T06:12:22.964" v="533" actId="1076"/>
        <pc:sldMkLst>
          <pc:docMk/>
          <pc:sldMk cId="3510980837" sldId="263"/>
        </pc:sldMkLst>
        <pc:spChg chg="mod">
          <ac:chgData name="ajwan khoury" userId="c7082c59c97c10d6" providerId="LiveId" clId="{0F4011A4-7889-4B66-A3A4-1FA09AE253CC}" dt="2022-06-05T06:08:54.959" v="519" actId="20577"/>
          <ac:spMkLst>
            <pc:docMk/>
            <pc:sldMk cId="3510980837" sldId="263"/>
            <ac:spMk id="3" creationId="{6BCACB4E-33B4-AEC6-7BF0-156F832150A4}"/>
          </ac:spMkLst>
        </pc:spChg>
        <pc:spChg chg="add mod">
          <ac:chgData name="ajwan khoury" userId="c7082c59c97c10d6" providerId="LiveId" clId="{0F4011A4-7889-4B66-A3A4-1FA09AE253CC}" dt="2022-06-05T06:12:16.241" v="532" actId="1076"/>
          <ac:spMkLst>
            <pc:docMk/>
            <pc:sldMk cId="3510980837" sldId="263"/>
            <ac:spMk id="6" creationId="{753BEF1A-25C2-E0B4-B6DD-060DED9BB1EF}"/>
          </ac:spMkLst>
        </pc:spChg>
        <pc:spChg chg="add del">
          <ac:chgData name="ajwan khoury" userId="c7082c59c97c10d6" providerId="LiveId" clId="{0F4011A4-7889-4B66-A3A4-1FA09AE253CC}" dt="2022-06-05T06:00:13.109" v="254" actId="478"/>
          <ac:spMkLst>
            <pc:docMk/>
            <pc:sldMk cId="3510980837" sldId="263"/>
            <ac:spMk id="10" creationId="{81CBB2A0-2134-9641-F17D-2E13C435EB53}"/>
          </ac:spMkLst>
        </pc:spChg>
        <pc:spChg chg="add del">
          <ac:chgData name="ajwan khoury" userId="c7082c59c97c10d6" providerId="LiveId" clId="{0F4011A4-7889-4B66-A3A4-1FA09AE253CC}" dt="2022-06-05T06:00:12.657" v="253" actId="478"/>
          <ac:spMkLst>
            <pc:docMk/>
            <pc:sldMk cId="3510980837" sldId="263"/>
            <ac:spMk id="14" creationId="{1D675199-46A8-A246-BC62-2A317B11E97C}"/>
          </ac:spMkLst>
        </pc:spChg>
        <pc:picChg chg="add mod">
          <ac:chgData name="ajwan khoury" userId="c7082c59c97c10d6" providerId="LiveId" clId="{0F4011A4-7889-4B66-A3A4-1FA09AE253CC}" dt="2022-06-05T06:12:22.964" v="533" actId="1076"/>
          <ac:picMkLst>
            <pc:docMk/>
            <pc:sldMk cId="3510980837" sldId="263"/>
            <ac:picMk id="5" creationId="{10730C64-9296-CC5F-B16A-39D087B479C1}"/>
          </ac:picMkLst>
        </pc:picChg>
        <pc:picChg chg="add del">
          <ac:chgData name="ajwan khoury" userId="c7082c59c97c10d6" providerId="LiveId" clId="{0F4011A4-7889-4B66-A3A4-1FA09AE253CC}" dt="2022-06-05T06:00:12.226" v="252" actId="478"/>
          <ac:picMkLst>
            <pc:docMk/>
            <pc:sldMk cId="3510980837" sldId="263"/>
            <ac:picMk id="9" creationId="{BD05DC1A-37B2-9F3D-0EC5-D930EFAEB2A1}"/>
          </ac:picMkLst>
        </pc:picChg>
      </pc:sldChg>
      <pc:sldChg chg="addSp delSp modSp new mod setBg">
        <pc:chgData name="ajwan khoury" userId="c7082c59c97c10d6" providerId="LiveId" clId="{0F4011A4-7889-4B66-A3A4-1FA09AE253CC}" dt="2022-06-05T06:55:56.557" v="913" actId="1076"/>
        <pc:sldMkLst>
          <pc:docMk/>
          <pc:sldMk cId="4234531206" sldId="264"/>
        </pc:sldMkLst>
        <pc:spChg chg="add del mod">
          <ac:chgData name="ajwan khoury" userId="c7082c59c97c10d6" providerId="LiveId" clId="{0F4011A4-7889-4B66-A3A4-1FA09AE253CC}" dt="2022-06-05T06:16:07.234" v="546" actId="478"/>
          <ac:spMkLst>
            <pc:docMk/>
            <pc:sldMk cId="4234531206" sldId="264"/>
            <ac:spMk id="2" creationId="{4FCD9FA7-A140-4FFC-BDA1-AD5B25BEF0BB}"/>
          </ac:spMkLst>
        </pc:spChg>
        <pc:spChg chg="add del mod">
          <ac:chgData name="ajwan khoury" userId="c7082c59c97c10d6" providerId="LiveId" clId="{0F4011A4-7889-4B66-A3A4-1FA09AE253CC}" dt="2022-06-05T06:16:12.276" v="547" actId="931"/>
          <ac:spMkLst>
            <pc:docMk/>
            <pc:sldMk cId="4234531206" sldId="264"/>
            <ac:spMk id="3" creationId="{09416E43-02AF-6D14-3D68-7586B07F23FD}"/>
          </ac:spMkLst>
        </pc:spChg>
        <pc:spChg chg="add">
          <ac:chgData name="ajwan khoury" userId="c7082c59c97c10d6" providerId="LiveId" clId="{0F4011A4-7889-4B66-A3A4-1FA09AE253CC}" dt="2022-06-05T06:15:57.359" v="544" actId="26606"/>
          <ac:spMkLst>
            <pc:docMk/>
            <pc:sldMk cId="4234531206" sldId="264"/>
            <ac:spMk id="8" creationId="{1C799903-48D5-4A31-A1A2-541072D9771E}"/>
          </ac:spMkLst>
        </pc:spChg>
        <pc:spChg chg="add del mod">
          <ac:chgData name="ajwan khoury" userId="c7082c59c97c10d6" providerId="LiveId" clId="{0F4011A4-7889-4B66-A3A4-1FA09AE253CC}" dt="2022-06-05T06:19:02.413" v="558" actId="47"/>
          <ac:spMkLst>
            <pc:docMk/>
            <pc:sldMk cId="4234531206" sldId="264"/>
            <ac:spMk id="9" creationId="{B1466DA1-8C1F-CE47-04D0-24982C50FF44}"/>
          </ac:spMkLst>
        </pc:spChg>
        <pc:spChg chg="add">
          <ac:chgData name="ajwan khoury" userId="c7082c59c97c10d6" providerId="LiveId" clId="{0F4011A4-7889-4B66-A3A4-1FA09AE253CC}" dt="2022-06-05T06:15:57.359" v="544" actId="26606"/>
          <ac:spMkLst>
            <pc:docMk/>
            <pc:sldMk cId="4234531206" sldId="264"/>
            <ac:spMk id="10" creationId="{8EFFF109-FC58-4FD3-BE05-9775A1310F55}"/>
          </ac:spMkLst>
        </pc:spChg>
        <pc:spChg chg="add del mod">
          <ac:chgData name="ajwan khoury" userId="c7082c59c97c10d6" providerId="LiveId" clId="{0F4011A4-7889-4B66-A3A4-1FA09AE253CC}" dt="2022-06-05T06:55:47.695" v="912" actId="20577"/>
          <ac:spMkLst>
            <pc:docMk/>
            <pc:sldMk cId="4234531206" sldId="264"/>
            <ac:spMk id="11" creationId="{09FC1BEB-6CB2-A101-DCB0-5FBB2C6D55F8}"/>
          </ac:spMkLst>
        </pc:spChg>
        <pc:spChg chg="add">
          <ac:chgData name="ajwan khoury" userId="c7082c59c97c10d6" providerId="LiveId" clId="{0F4011A4-7889-4B66-A3A4-1FA09AE253CC}" dt="2022-06-05T06:15:57.359" v="544" actId="26606"/>
          <ac:spMkLst>
            <pc:docMk/>
            <pc:sldMk cId="4234531206" sldId="264"/>
            <ac:spMk id="12" creationId="{E1B96AD6-92A9-4273-A62B-96A1C3E0BA95}"/>
          </ac:spMkLst>
        </pc:spChg>
        <pc:spChg chg="add">
          <ac:chgData name="ajwan khoury" userId="c7082c59c97c10d6" providerId="LiveId" clId="{0F4011A4-7889-4B66-A3A4-1FA09AE253CC}" dt="2022-06-05T06:15:57.359" v="544" actId="26606"/>
          <ac:spMkLst>
            <pc:docMk/>
            <pc:sldMk cId="4234531206" sldId="264"/>
            <ac:spMk id="14" creationId="{463EEC44-1BA3-44ED-81FC-A644B04B2A44}"/>
          </ac:spMkLst>
        </pc:spChg>
        <pc:picChg chg="add del mod">
          <ac:chgData name="ajwan khoury" userId="c7082c59c97c10d6" providerId="LiveId" clId="{0F4011A4-7889-4B66-A3A4-1FA09AE253CC}" dt="2022-06-05T06:15:49.522" v="543" actId="931"/>
          <ac:picMkLst>
            <pc:docMk/>
            <pc:sldMk cId="4234531206" sldId="264"/>
            <ac:picMk id="5" creationId="{C312DBC2-961A-C184-D880-DD0CE8EED305}"/>
          </ac:picMkLst>
        </pc:picChg>
        <pc:picChg chg="add mod">
          <ac:chgData name="ajwan khoury" userId="c7082c59c97c10d6" providerId="LiveId" clId="{0F4011A4-7889-4B66-A3A4-1FA09AE253CC}" dt="2022-06-05T06:55:56.557" v="913" actId="1076"/>
          <ac:picMkLst>
            <pc:docMk/>
            <pc:sldMk cId="4234531206" sldId="264"/>
            <ac:picMk id="7" creationId="{37E5454F-32AD-9D5D-4209-F3650C78B233}"/>
          </ac:picMkLst>
        </pc:picChg>
      </pc:sldChg>
      <pc:sldChg chg="addSp delSp modSp new mod">
        <pc:chgData name="ajwan khoury" userId="c7082c59c97c10d6" providerId="LiveId" clId="{0F4011A4-7889-4B66-A3A4-1FA09AE253CC}" dt="2022-06-05T07:41:02.735" v="1091" actId="20577"/>
        <pc:sldMkLst>
          <pc:docMk/>
          <pc:sldMk cId="2794146126" sldId="265"/>
        </pc:sldMkLst>
        <pc:spChg chg="mod">
          <ac:chgData name="ajwan khoury" userId="c7082c59c97c10d6" providerId="LiveId" clId="{0F4011A4-7889-4B66-A3A4-1FA09AE253CC}" dt="2022-06-05T07:01:20.116" v="1048" actId="20577"/>
          <ac:spMkLst>
            <pc:docMk/>
            <pc:sldMk cId="2794146126" sldId="265"/>
            <ac:spMk id="2" creationId="{25087F8B-D322-A645-FD4F-38B857DB144A}"/>
          </ac:spMkLst>
        </pc:spChg>
        <pc:spChg chg="mod">
          <ac:chgData name="ajwan khoury" userId="c7082c59c97c10d6" providerId="LiveId" clId="{0F4011A4-7889-4B66-A3A4-1FA09AE253CC}" dt="2022-06-05T07:41:02.735" v="1091" actId="20577"/>
          <ac:spMkLst>
            <pc:docMk/>
            <pc:sldMk cId="2794146126" sldId="265"/>
            <ac:spMk id="3" creationId="{9E3001B8-CE55-916A-2FB0-19DC9EC1FB4F}"/>
          </ac:spMkLst>
        </pc:spChg>
        <pc:picChg chg="add del mod modCrop">
          <ac:chgData name="ajwan khoury" userId="c7082c59c97c10d6" providerId="LiveId" clId="{0F4011A4-7889-4B66-A3A4-1FA09AE253CC}" dt="2022-06-05T07:12:50.071" v="1083" actId="478"/>
          <ac:picMkLst>
            <pc:docMk/>
            <pc:sldMk cId="2794146126" sldId="265"/>
            <ac:picMk id="5" creationId="{8A75C086-898B-E54D-A2B6-B303931B1631}"/>
          </ac:picMkLst>
        </pc:picChg>
        <pc:picChg chg="add del mod">
          <ac:chgData name="ajwan khoury" userId="c7082c59c97c10d6" providerId="LiveId" clId="{0F4011A4-7889-4B66-A3A4-1FA09AE253CC}" dt="2022-06-05T07:40:56.635" v="1089" actId="478"/>
          <ac:picMkLst>
            <pc:docMk/>
            <pc:sldMk cId="2794146126" sldId="265"/>
            <ac:picMk id="7" creationId="{DF999BFB-D6F5-338C-64D7-27EEFB390ED0}"/>
          </ac:picMkLst>
        </pc:picChg>
      </pc:sldChg>
      <pc:sldChg chg="addSp delSp modSp new del mod setBg">
        <pc:chgData name="ajwan khoury" userId="c7082c59c97c10d6" providerId="LiveId" clId="{0F4011A4-7889-4B66-A3A4-1FA09AE253CC}" dt="2022-06-05T07:42:03.831" v="1103" actId="2696"/>
        <pc:sldMkLst>
          <pc:docMk/>
          <pc:sldMk cId="1255168036" sldId="266"/>
        </pc:sldMkLst>
        <pc:spChg chg="del">
          <ac:chgData name="ajwan khoury" userId="c7082c59c97c10d6" providerId="LiveId" clId="{0F4011A4-7889-4B66-A3A4-1FA09AE253CC}" dt="2022-06-05T07:41:24.852" v="1098" actId="478"/>
          <ac:spMkLst>
            <pc:docMk/>
            <pc:sldMk cId="1255168036" sldId="266"/>
            <ac:spMk id="2" creationId="{EEC9B187-1B98-F39B-52C3-3C9EE0D0601B}"/>
          </ac:spMkLst>
        </pc:spChg>
        <pc:spChg chg="del">
          <ac:chgData name="ajwan khoury" userId="c7082c59c97c10d6" providerId="LiveId" clId="{0F4011A4-7889-4B66-A3A4-1FA09AE253CC}" dt="2022-06-05T07:41:14.952" v="1093" actId="931"/>
          <ac:spMkLst>
            <pc:docMk/>
            <pc:sldMk cId="1255168036" sldId="266"/>
            <ac:spMk id="3" creationId="{CBD7931C-5DAD-6297-BDD5-F0D584BCA866}"/>
          </ac:spMkLst>
        </pc:spChg>
        <pc:spChg chg="add del">
          <ac:chgData name="ajwan khoury" userId="c7082c59c97c10d6" providerId="LiveId" clId="{0F4011A4-7889-4B66-A3A4-1FA09AE253CC}" dt="2022-06-05T07:41:45.315" v="1100" actId="26606"/>
          <ac:spMkLst>
            <pc:docMk/>
            <pc:sldMk cId="1255168036" sldId="266"/>
            <ac:spMk id="9" creationId="{EE9C7267-C721-64C5-096C-634B53F78D1C}"/>
          </ac:spMkLst>
        </pc:spChg>
        <pc:spChg chg="add del">
          <ac:chgData name="ajwan khoury" userId="c7082c59c97c10d6" providerId="LiveId" clId="{0F4011A4-7889-4B66-A3A4-1FA09AE253CC}" dt="2022-06-05T07:41:45.315" v="1100" actId="26606"/>
          <ac:spMkLst>
            <pc:docMk/>
            <pc:sldMk cId="1255168036" sldId="266"/>
            <ac:spMk id="12" creationId="{2C9A9DA9-7DC8-488B-A882-123947B0F3D9}"/>
          </ac:spMkLst>
        </pc:spChg>
        <pc:spChg chg="add del">
          <ac:chgData name="ajwan khoury" userId="c7082c59c97c10d6" providerId="LiveId" clId="{0F4011A4-7889-4B66-A3A4-1FA09AE253CC}" dt="2022-06-05T07:41:45.315" v="1100" actId="26606"/>
          <ac:spMkLst>
            <pc:docMk/>
            <pc:sldMk cId="1255168036" sldId="266"/>
            <ac:spMk id="14" creationId="{57F6BDD4-E066-4008-8011-6CC31AEB4556}"/>
          </ac:spMkLst>
        </pc:spChg>
        <pc:spChg chg="add del">
          <ac:chgData name="ajwan khoury" userId="c7082c59c97c10d6" providerId="LiveId" clId="{0F4011A4-7889-4B66-A3A4-1FA09AE253CC}" dt="2022-06-05T07:41:45.315" v="1100" actId="26606"/>
          <ac:spMkLst>
            <pc:docMk/>
            <pc:sldMk cId="1255168036" sldId="266"/>
            <ac:spMk id="16" creationId="{2711A8FB-68FC-45FC-B01E-38F809E2D439}"/>
          </ac:spMkLst>
        </pc:spChg>
        <pc:spChg chg="add del">
          <ac:chgData name="ajwan khoury" userId="c7082c59c97c10d6" providerId="LiveId" clId="{0F4011A4-7889-4B66-A3A4-1FA09AE253CC}" dt="2022-06-05T07:41:45.315" v="1100" actId="26606"/>
          <ac:spMkLst>
            <pc:docMk/>
            <pc:sldMk cId="1255168036" sldId="266"/>
            <ac:spMk id="18" creationId="{2A865FE3-5FC9-4049-87CF-30019C46C0F5}"/>
          </ac:spMkLst>
        </pc:spChg>
        <pc:spChg chg="add">
          <ac:chgData name="ajwan khoury" userId="c7082c59c97c10d6" providerId="LiveId" clId="{0F4011A4-7889-4B66-A3A4-1FA09AE253CC}" dt="2022-06-05T07:41:45.316" v="1101" actId="26606"/>
          <ac:spMkLst>
            <pc:docMk/>
            <pc:sldMk cId="1255168036" sldId="266"/>
            <ac:spMk id="20" creationId="{2550BE34-C2B8-49B8-8519-67A8CAD51AE9}"/>
          </ac:spMkLst>
        </pc:spChg>
        <pc:spChg chg="add">
          <ac:chgData name="ajwan khoury" userId="c7082c59c97c10d6" providerId="LiveId" clId="{0F4011A4-7889-4B66-A3A4-1FA09AE253CC}" dt="2022-06-05T07:41:45.316" v="1101" actId="26606"/>
          <ac:spMkLst>
            <pc:docMk/>
            <pc:sldMk cId="1255168036" sldId="266"/>
            <ac:spMk id="21" creationId="{A7457DD9-5A45-400A-AB4B-4B4EDECA25F1}"/>
          </ac:spMkLst>
        </pc:spChg>
        <pc:spChg chg="add">
          <ac:chgData name="ajwan khoury" userId="c7082c59c97c10d6" providerId="LiveId" clId="{0F4011A4-7889-4B66-A3A4-1FA09AE253CC}" dt="2022-06-05T07:41:45.316" v="1101" actId="26606"/>
          <ac:spMkLst>
            <pc:docMk/>
            <pc:sldMk cId="1255168036" sldId="266"/>
            <ac:spMk id="22" creationId="{441CF7D6-A660-431A-B0BB-140A0D5556B6}"/>
          </ac:spMkLst>
        </pc:spChg>
        <pc:spChg chg="add">
          <ac:chgData name="ajwan khoury" userId="c7082c59c97c10d6" providerId="LiveId" clId="{0F4011A4-7889-4B66-A3A4-1FA09AE253CC}" dt="2022-06-05T07:41:45.316" v="1101" actId="26606"/>
          <ac:spMkLst>
            <pc:docMk/>
            <pc:sldMk cId="1255168036" sldId="266"/>
            <ac:spMk id="23" creationId="{0570A85B-3810-4F95-97B0-CBF4CCDB381C}"/>
          </ac:spMkLst>
        </pc:spChg>
        <pc:spChg chg="add">
          <ac:chgData name="ajwan khoury" userId="c7082c59c97c10d6" providerId="LiveId" clId="{0F4011A4-7889-4B66-A3A4-1FA09AE253CC}" dt="2022-06-05T07:41:45.316" v="1101" actId="26606"/>
          <ac:spMkLst>
            <pc:docMk/>
            <pc:sldMk cId="1255168036" sldId="266"/>
            <ac:spMk id="24" creationId="{17C6C2C2-CBB9-CC8E-9852-1F3E01045F98}"/>
          </ac:spMkLst>
        </pc:spChg>
        <pc:picChg chg="add mod">
          <ac:chgData name="ajwan khoury" userId="c7082c59c97c10d6" providerId="LiveId" clId="{0F4011A4-7889-4B66-A3A4-1FA09AE253CC}" dt="2022-06-05T07:41:45.316" v="1101" actId="26606"/>
          <ac:picMkLst>
            <pc:docMk/>
            <pc:sldMk cId="1255168036" sldId="266"/>
            <ac:picMk id="5" creationId="{976F6209-CBB0-CD21-D386-49D3882ED594}"/>
          </ac:picMkLst>
        </pc:picChg>
      </pc:sldChg>
      <pc:sldChg chg="addSp delSp modSp new del mod">
        <pc:chgData name="ajwan khoury" userId="c7082c59c97c10d6" providerId="LiveId" clId="{0F4011A4-7889-4B66-A3A4-1FA09AE253CC}" dt="2022-06-05T07:51:43.156" v="1196" actId="2696"/>
        <pc:sldMkLst>
          <pc:docMk/>
          <pc:sldMk cId="1419882479" sldId="267"/>
        </pc:sldMkLst>
        <pc:spChg chg="add del mod">
          <ac:chgData name="ajwan khoury" userId="c7082c59c97c10d6" providerId="LiveId" clId="{0F4011A4-7889-4B66-A3A4-1FA09AE253CC}" dt="2022-06-05T07:50:48.334" v="1180" actId="478"/>
          <ac:spMkLst>
            <pc:docMk/>
            <pc:sldMk cId="1419882479" sldId="267"/>
            <ac:spMk id="4" creationId="{E5C185EF-0C53-2673-A136-22E58A145B97}"/>
          </ac:spMkLst>
        </pc:spChg>
        <pc:spChg chg="add del mod">
          <ac:chgData name="ajwan khoury" userId="c7082c59c97c10d6" providerId="LiveId" clId="{0F4011A4-7889-4B66-A3A4-1FA09AE253CC}" dt="2022-06-05T07:51:40.341" v="1195" actId="478"/>
          <ac:spMkLst>
            <pc:docMk/>
            <pc:sldMk cId="1419882479" sldId="267"/>
            <ac:spMk id="5" creationId="{7AEC77DF-83F3-0103-4CC4-B423437C773D}"/>
          </ac:spMkLst>
        </pc:spChg>
        <pc:picChg chg="add del mod">
          <ac:chgData name="ajwan khoury" userId="c7082c59c97c10d6" providerId="LiveId" clId="{0F4011A4-7889-4B66-A3A4-1FA09AE253CC}" dt="2022-06-05T07:51:15.049" v="1191" actId="478"/>
          <ac:picMkLst>
            <pc:docMk/>
            <pc:sldMk cId="1419882479" sldId="267"/>
            <ac:picMk id="3" creationId="{1BDAD852-5E6E-6002-37BE-9AE0A75B6BB2}"/>
          </ac:picMkLst>
        </pc:picChg>
      </pc:sldChg>
      <pc:sldChg chg="addSp delSp modSp new mod">
        <pc:chgData name="ajwan khoury" userId="c7082c59c97c10d6" providerId="LiveId" clId="{0F4011A4-7889-4B66-A3A4-1FA09AE253CC}" dt="2022-06-05T08:11:45.137" v="1402" actId="1076"/>
        <pc:sldMkLst>
          <pc:docMk/>
          <pc:sldMk cId="551963910" sldId="268"/>
        </pc:sldMkLst>
        <pc:spChg chg="mod">
          <ac:chgData name="ajwan khoury" userId="c7082c59c97c10d6" providerId="LiveId" clId="{0F4011A4-7889-4B66-A3A4-1FA09AE253CC}" dt="2022-06-05T07:51:01.667" v="1188" actId="20577"/>
          <ac:spMkLst>
            <pc:docMk/>
            <pc:sldMk cId="551963910" sldId="268"/>
            <ac:spMk id="2" creationId="{F8F37209-AAED-DBBD-3AA9-0582E550656D}"/>
          </ac:spMkLst>
        </pc:spChg>
        <pc:spChg chg="del">
          <ac:chgData name="ajwan khoury" userId="c7082c59c97c10d6" providerId="LiveId" clId="{0F4011A4-7889-4B66-A3A4-1FA09AE253CC}" dt="2022-06-05T07:51:06.683" v="1189" actId="931"/>
          <ac:spMkLst>
            <pc:docMk/>
            <pc:sldMk cId="551963910" sldId="268"/>
            <ac:spMk id="3" creationId="{0D3637A2-E2DE-57DE-7BD2-3159CA63F5D8}"/>
          </ac:spMkLst>
        </pc:spChg>
        <pc:spChg chg="add mod">
          <ac:chgData name="ajwan khoury" userId="c7082c59c97c10d6" providerId="LiveId" clId="{0F4011A4-7889-4B66-A3A4-1FA09AE253CC}" dt="2022-06-05T08:11:45.137" v="1402" actId="1076"/>
          <ac:spMkLst>
            <pc:docMk/>
            <pc:sldMk cId="551963910" sldId="268"/>
            <ac:spMk id="6" creationId="{0913BDD1-6C61-81F0-7E05-CCBC714FC39A}"/>
          </ac:spMkLst>
        </pc:spChg>
        <pc:picChg chg="add mod">
          <ac:chgData name="ajwan khoury" userId="c7082c59c97c10d6" providerId="LiveId" clId="{0F4011A4-7889-4B66-A3A4-1FA09AE253CC}" dt="2022-06-05T07:51:25.153" v="1194" actId="1076"/>
          <ac:picMkLst>
            <pc:docMk/>
            <pc:sldMk cId="551963910" sldId="268"/>
            <ac:picMk id="5" creationId="{FBF91FC4-0128-AB73-A5D4-9A62D8FE195B}"/>
          </ac:picMkLst>
        </pc:picChg>
      </pc:sldChg>
      <pc:sldChg chg="modSp new mod">
        <pc:chgData name="ajwan khoury" userId="c7082c59c97c10d6" providerId="LiveId" clId="{0F4011A4-7889-4B66-A3A4-1FA09AE253CC}" dt="2022-06-05T08:05:26.638" v="1389" actId="5793"/>
        <pc:sldMkLst>
          <pc:docMk/>
          <pc:sldMk cId="3890995320" sldId="269"/>
        </pc:sldMkLst>
        <pc:spChg chg="mod">
          <ac:chgData name="ajwan khoury" userId="c7082c59c97c10d6" providerId="LiveId" clId="{0F4011A4-7889-4B66-A3A4-1FA09AE253CC}" dt="2022-06-05T07:53:27.884" v="1204" actId="27636"/>
          <ac:spMkLst>
            <pc:docMk/>
            <pc:sldMk cId="3890995320" sldId="269"/>
            <ac:spMk id="2" creationId="{E53013F9-8DBE-1A98-1BED-A5F751C9440C}"/>
          </ac:spMkLst>
        </pc:spChg>
        <pc:spChg chg="mod">
          <ac:chgData name="ajwan khoury" userId="c7082c59c97c10d6" providerId="LiveId" clId="{0F4011A4-7889-4B66-A3A4-1FA09AE253CC}" dt="2022-06-05T08:05:26.638" v="1389" actId="5793"/>
          <ac:spMkLst>
            <pc:docMk/>
            <pc:sldMk cId="3890995320" sldId="269"/>
            <ac:spMk id="3" creationId="{4711D210-BCCC-19CF-BE44-1E2B408F0C90}"/>
          </ac:spMkLst>
        </pc:spChg>
      </pc:sldChg>
      <pc:sldChg chg="addSp delSp modSp new mod setBg">
        <pc:chgData name="ajwan khoury" userId="c7082c59c97c10d6" providerId="LiveId" clId="{0F4011A4-7889-4B66-A3A4-1FA09AE253CC}" dt="2022-06-05T08:13:31.121" v="1411" actId="14100"/>
        <pc:sldMkLst>
          <pc:docMk/>
          <pc:sldMk cId="3254344753" sldId="270"/>
        </pc:sldMkLst>
        <pc:spChg chg="mod">
          <ac:chgData name="ajwan khoury" userId="c7082c59c97c10d6" providerId="LiveId" clId="{0F4011A4-7889-4B66-A3A4-1FA09AE253CC}" dt="2022-06-05T08:11:50.774" v="1405" actId="26606"/>
          <ac:spMkLst>
            <pc:docMk/>
            <pc:sldMk cId="3254344753" sldId="270"/>
            <ac:spMk id="2" creationId="{5FB15687-5AB0-FA5F-EA3E-050B99C7FDF9}"/>
          </ac:spMkLst>
        </pc:spChg>
        <pc:spChg chg="del">
          <ac:chgData name="ajwan khoury" userId="c7082c59c97c10d6" providerId="LiveId" clId="{0F4011A4-7889-4B66-A3A4-1FA09AE253CC}" dt="2022-06-05T08:10:59.791" v="1392" actId="931"/>
          <ac:spMkLst>
            <pc:docMk/>
            <pc:sldMk cId="3254344753" sldId="270"/>
            <ac:spMk id="3" creationId="{AD6F427C-8356-51A0-43BA-EAF5408C2A65}"/>
          </ac:spMkLst>
        </pc:spChg>
        <pc:spChg chg="add del">
          <ac:chgData name="ajwan khoury" userId="c7082c59c97c10d6" providerId="LiveId" clId="{0F4011A4-7889-4B66-A3A4-1FA09AE253CC}" dt="2022-06-05T08:11:50.774" v="1405" actId="26606"/>
          <ac:spMkLst>
            <pc:docMk/>
            <pc:sldMk cId="3254344753" sldId="270"/>
            <ac:spMk id="10" creationId="{8D06CE56-3881-4ADA-8CEF-D18B02C242A3}"/>
          </ac:spMkLst>
        </pc:spChg>
        <pc:spChg chg="add del">
          <ac:chgData name="ajwan khoury" userId="c7082c59c97c10d6" providerId="LiveId" clId="{0F4011A4-7889-4B66-A3A4-1FA09AE253CC}" dt="2022-06-05T08:11:50.774" v="1405" actId="26606"/>
          <ac:spMkLst>
            <pc:docMk/>
            <pc:sldMk cId="3254344753" sldId="270"/>
            <ac:spMk id="12" creationId="{79F3C543-62EC-4433-9C93-A2CD8764E9B4}"/>
          </ac:spMkLst>
        </pc:spChg>
        <pc:spChg chg="add del">
          <ac:chgData name="ajwan khoury" userId="c7082c59c97c10d6" providerId="LiveId" clId="{0F4011A4-7889-4B66-A3A4-1FA09AE253CC}" dt="2022-06-05T08:11:50.774" v="1405" actId="26606"/>
          <ac:spMkLst>
            <pc:docMk/>
            <pc:sldMk cId="3254344753" sldId="270"/>
            <ac:spMk id="14" creationId="{68AF5748-FED8-45BA-8631-26D1D10F3246}"/>
          </ac:spMkLst>
        </pc:spChg>
        <pc:spChg chg="add del">
          <ac:chgData name="ajwan khoury" userId="c7082c59c97c10d6" providerId="LiveId" clId="{0F4011A4-7889-4B66-A3A4-1FA09AE253CC}" dt="2022-06-05T08:11:50.774" v="1405" actId="26606"/>
          <ac:spMkLst>
            <pc:docMk/>
            <pc:sldMk cId="3254344753" sldId="270"/>
            <ac:spMk id="16" creationId="{AF2F604E-43BE-4DC3-B983-E071523364F8}"/>
          </ac:spMkLst>
        </pc:spChg>
        <pc:spChg chg="add del">
          <ac:chgData name="ajwan khoury" userId="c7082c59c97c10d6" providerId="LiveId" clId="{0F4011A4-7889-4B66-A3A4-1FA09AE253CC}" dt="2022-06-05T08:11:50.774" v="1405" actId="26606"/>
          <ac:spMkLst>
            <pc:docMk/>
            <pc:sldMk cId="3254344753" sldId="270"/>
            <ac:spMk id="18" creationId="{08C9B587-E65E-4B52-B37C-ABEBB6E87928}"/>
          </ac:spMkLst>
        </pc:spChg>
        <pc:spChg chg="add del">
          <ac:chgData name="ajwan khoury" userId="c7082c59c97c10d6" providerId="LiveId" clId="{0F4011A4-7889-4B66-A3A4-1FA09AE253CC}" dt="2022-06-05T08:11:44.669" v="1401" actId="26606"/>
          <ac:spMkLst>
            <pc:docMk/>
            <pc:sldMk cId="3254344753" sldId="270"/>
            <ac:spMk id="23" creationId="{8D06CE56-3881-4ADA-8CEF-D18B02C242A3}"/>
          </ac:spMkLst>
        </pc:spChg>
        <pc:spChg chg="add del">
          <ac:chgData name="ajwan khoury" userId="c7082c59c97c10d6" providerId="LiveId" clId="{0F4011A4-7889-4B66-A3A4-1FA09AE253CC}" dt="2022-06-05T08:11:44.669" v="1401" actId="26606"/>
          <ac:spMkLst>
            <pc:docMk/>
            <pc:sldMk cId="3254344753" sldId="270"/>
            <ac:spMk id="25" creationId="{79F3C543-62EC-4433-9C93-A2CD8764E9B4}"/>
          </ac:spMkLst>
        </pc:spChg>
        <pc:spChg chg="add del">
          <ac:chgData name="ajwan khoury" userId="c7082c59c97c10d6" providerId="LiveId" clId="{0F4011A4-7889-4B66-A3A4-1FA09AE253CC}" dt="2022-06-05T08:11:44.669" v="1401" actId="26606"/>
          <ac:spMkLst>
            <pc:docMk/>
            <pc:sldMk cId="3254344753" sldId="270"/>
            <ac:spMk id="27" creationId="{C1A1C5D3-C053-4EE9-BE1A-419B6E27CCAE}"/>
          </ac:spMkLst>
        </pc:spChg>
        <pc:spChg chg="add del">
          <ac:chgData name="ajwan khoury" userId="c7082c59c97c10d6" providerId="LiveId" clId="{0F4011A4-7889-4B66-A3A4-1FA09AE253CC}" dt="2022-06-05T08:11:44.669" v="1401" actId="26606"/>
          <ac:spMkLst>
            <pc:docMk/>
            <pc:sldMk cId="3254344753" sldId="270"/>
            <ac:spMk id="29" creationId="{A3473CF9-37EB-43E7-89EF-D2D1C53D1DAC}"/>
          </ac:spMkLst>
        </pc:spChg>
        <pc:spChg chg="add del">
          <ac:chgData name="ajwan khoury" userId="c7082c59c97c10d6" providerId="LiveId" clId="{0F4011A4-7889-4B66-A3A4-1FA09AE253CC}" dt="2022-06-05T08:11:44.669" v="1401" actId="26606"/>
          <ac:spMkLst>
            <pc:docMk/>
            <pc:sldMk cId="3254344753" sldId="270"/>
            <ac:spMk id="31" creationId="{586B4EF9-43BA-4655-A6FF-1D8E21574C95}"/>
          </ac:spMkLst>
        </pc:spChg>
        <pc:picChg chg="add mod">
          <ac:chgData name="ajwan khoury" userId="c7082c59c97c10d6" providerId="LiveId" clId="{0F4011A4-7889-4B66-A3A4-1FA09AE253CC}" dt="2022-06-05T08:13:31.121" v="1411" actId="14100"/>
          <ac:picMkLst>
            <pc:docMk/>
            <pc:sldMk cId="3254344753" sldId="270"/>
            <ac:picMk id="5" creationId="{B41D5D93-AED1-29FD-5E0A-1DB5FAB27D53}"/>
          </ac:picMkLst>
        </pc:picChg>
      </pc:sldChg>
      <pc:sldChg chg="modSp new mod">
        <pc:chgData name="ajwan khoury" userId="c7082c59c97c10d6" providerId="LiveId" clId="{0F4011A4-7889-4B66-A3A4-1FA09AE253CC}" dt="2022-06-05T08:33:41.351" v="1631" actId="14100"/>
        <pc:sldMkLst>
          <pc:docMk/>
          <pc:sldMk cId="2772554325" sldId="271"/>
        </pc:sldMkLst>
        <pc:spChg chg="mod">
          <ac:chgData name="ajwan khoury" userId="c7082c59c97c10d6" providerId="LiveId" clId="{0F4011A4-7889-4B66-A3A4-1FA09AE253CC}" dt="2022-06-05T08:15:59.544" v="1414" actId="27636"/>
          <ac:spMkLst>
            <pc:docMk/>
            <pc:sldMk cId="2772554325" sldId="271"/>
            <ac:spMk id="2" creationId="{AD3A1CF6-CCBC-6DB8-07ED-3CF85E2BD217}"/>
          </ac:spMkLst>
        </pc:spChg>
        <pc:spChg chg="mod">
          <ac:chgData name="ajwan khoury" userId="c7082c59c97c10d6" providerId="LiveId" clId="{0F4011A4-7889-4B66-A3A4-1FA09AE253CC}" dt="2022-06-05T08:33:41.351" v="1631" actId="14100"/>
          <ac:spMkLst>
            <pc:docMk/>
            <pc:sldMk cId="2772554325" sldId="271"/>
            <ac:spMk id="3" creationId="{749AD0BC-B314-4F40-D14D-4EDA514560A4}"/>
          </ac:spMkLst>
        </pc:spChg>
      </pc:sldChg>
      <pc:sldChg chg="addSp modSp new mod">
        <pc:chgData name="ajwan khoury" userId="c7082c59c97c10d6" providerId="LiveId" clId="{0F4011A4-7889-4B66-A3A4-1FA09AE253CC}" dt="2022-06-05T08:31:43.791" v="1601" actId="20577"/>
        <pc:sldMkLst>
          <pc:docMk/>
          <pc:sldMk cId="1309661016" sldId="272"/>
        </pc:sldMkLst>
        <pc:spChg chg="add mod">
          <ac:chgData name="ajwan khoury" userId="c7082c59c97c10d6" providerId="LiveId" clId="{0F4011A4-7889-4B66-A3A4-1FA09AE253CC}" dt="2022-06-05T08:31:43.791" v="1601" actId="20577"/>
          <ac:spMkLst>
            <pc:docMk/>
            <pc:sldMk cId="1309661016" sldId="272"/>
            <ac:spMk id="4" creationId="{CD4D09BB-199F-8D8F-E6D6-4C49473436FE}"/>
          </ac:spMkLst>
        </pc:spChg>
        <pc:picChg chg="add mod">
          <ac:chgData name="ajwan khoury" userId="c7082c59c97c10d6" providerId="LiveId" clId="{0F4011A4-7889-4B66-A3A4-1FA09AE253CC}" dt="2022-06-05T08:31:25.014" v="1596" actId="1076"/>
          <ac:picMkLst>
            <pc:docMk/>
            <pc:sldMk cId="1309661016" sldId="272"/>
            <ac:picMk id="3" creationId="{D3086093-FC51-20E5-7ECE-51DDE3CA0A9E}"/>
          </ac:picMkLst>
        </pc:picChg>
      </pc:sldChg>
      <pc:sldChg chg="addSp delSp modSp new del mod">
        <pc:chgData name="ajwan khoury" userId="c7082c59c97c10d6" providerId="LiveId" clId="{0F4011A4-7889-4B66-A3A4-1FA09AE253CC}" dt="2022-06-05T08:30:02.779" v="1578" actId="2696"/>
        <pc:sldMkLst>
          <pc:docMk/>
          <pc:sldMk cId="4129637306" sldId="272"/>
        </pc:sldMkLst>
        <pc:spChg chg="mod">
          <ac:chgData name="ajwan khoury" userId="c7082c59c97c10d6" providerId="LiveId" clId="{0F4011A4-7889-4B66-A3A4-1FA09AE253CC}" dt="2022-06-05T08:29:23.149" v="1575"/>
          <ac:spMkLst>
            <pc:docMk/>
            <pc:sldMk cId="4129637306" sldId="272"/>
            <ac:spMk id="2" creationId="{C4E07E10-38A2-E707-CCE4-59A29485FC47}"/>
          </ac:spMkLst>
        </pc:spChg>
        <pc:spChg chg="add del">
          <ac:chgData name="ajwan khoury" userId="c7082c59c97c10d6" providerId="LiveId" clId="{0F4011A4-7889-4B66-A3A4-1FA09AE253CC}" dt="2022-06-05T08:29:23.786" v="1577" actId="931"/>
          <ac:spMkLst>
            <pc:docMk/>
            <pc:sldMk cId="4129637306" sldId="272"/>
            <ac:spMk id="3" creationId="{30186799-438F-1D05-2F91-AAC85B4BAABC}"/>
          </ac:spMkLst>
        </pc:spChg>
        <pc:picChg chg="add del mod">
          <ac:chgData name="ajwan khoury" userId="c7082c59c97c10d6" providerId="LiveId" clId="{0F4011A4-7889-4B66-A3A4-1FA09AE253CC}" dt="2022-06-05T08:29:23.786" v="1577" actId="931"/>
          <ac:picMkLst>
            <pc:docMk/>
            <pc:sldMk cId="4129637306" sldId="272"/>
            <ac:picMk id="5" creationId="{3FA5F4C1-0227-A8F2-1DF5-4BE0103438BA}"/>
          </ac:picMkLst>
        </pc:picChg>
      </pc:sldChg>
      <pc:sldChg chg="new del">
        <pc:chgData name="ajwan khoury" userId="c7082c59c97c10d6" providerId="LiveId" clId="{0F4011A4-7889-4B66-A3A4-1FA09AE253CC}" dt="2022-06-05T08:32:38.807" v="1603" actId="2696"/>
        <pc:sldMkLst>
          <pc:docMk/>
          <pc:sldMk cId="1315778321" sldId="273"/>
        </pc:sldMkLst>
      </pc:sldChg>
      <pc:sldChg chg="modSp new mod">
        <pc:chgData name="ajwan khoury" userId="c7082c59c97c10d6" providerId="LiveId" clId="{0F4011A4-7889-4B66-A3A4-1FA09AE253CC}" dt="2022-06-05T08:39:55.861" v="1777" actId="20577"/>
        <pc:sldMkLst>
          <pc:docMk/>
          <pc:sldMk cId="4213341111" sldId="273"/>
        </pc:sldMkLst>
        <pc:spChg chg="mod">
          <ac:chgData name="ajwan khoury" userId="c7082c59c97c10d6" providerId="LiveId" clId="{0F4011A4-7889-4B66-A3A4-1FA09AE253CC}" dt="2022-06-05T08:32:53.906" v="1609" actId="27636"/>
          <ac:spMkLst>
            <pc:docMk/>
            <pc:sldMk cId="4213341111" sldId="273"/>
            <ac:spMk id="2" creationId="{0947D607-20C2-809B-D045-A0805BB812B1}"/>
          </ac:spMkLst>
        </pc:spChg>
        <pc:spChg chg="mod">
          <ac:chgData name="ajwan khoury" userId="c7082c59c97c10d6" providerId="LiveId" clId="{0F4011A4-7889-4B66-A3A4-1FA09AE253CC}" dt="2022-06-05T08:39:55.861" v="1777" actId="20577"/>
          <ac:spMkLst>
            <pc:docMk/>
            <pc:sldMk cId="4213341111" sldId="273"/>
            <ac:spMk id="3" creationId="{EE94D670-D2CC-300E-37AF-8903D3367311}"/>
          </ac:spMkLst>
        </pc:spChg>
      </pc:sldChg>
      <pc:sldChg chg="modSp new mod">
        <pc:chgData name="ajwan khoury" userId="c7082c59c97c10d6" providerId="LiveId" clId="{0F4011A4-7889-4B66-A3A4-1FA09AE253CC}" dt="2022-06-05T08:42:59.345" v="1822" actId="20577"/>
        <pc:sldMkLst>
          <pc:docMk/>
          <pc:sldMk cId="3005476858" sldId="274"/>
        </pc:sldMkLst>
        <pc:spChg chg="mod">
          <ac:chgData name="ajwan khoury" userId="c7082c59c97c10d6" providerId="LiveId" clId="{0F4011A4-7889-4B66-A3A4-1FA09AE253CC}" dt="2022-06-05T08:40:26.340" v="1780" actId="27636"/>
          <ac:spMkLst>
            <pc:docMk/>
            <pc:sldMk cId="3005476858" sldId="274"/>
            <ac:spMk id="2" creationId="{8D94845D-621C-E114-FC9D-996B9D3D003A}"/>
          </ac:spMkLst>
        </pc:spChg>
        <pc:spChg chg="mod">
          <ac:chgData name="ajwan khoury" userId="c7082c59c97c10d6" providerId="LiveId" clId="{0F4011A4-7889-4B66-A3A4-1FA09AE253CC}" dt="2022-06-05T08:42:59.345" v="1822" actId="20577"/>
          <ac:spMkLst>
            <pc:docMk/>
            <pc:sldMk cId="3005476858" sldId="274"/>
            <ac:spMk id="3" creationId="{0E30072A-92BE-2F1B-9D3C-B9F1B6EF32FE}"/>
          </ac:spMkLst>
        </pc:spChg>
      </pc:sldChg>
      <pc:sldChg chg="addSp modSp new mod">
        <pc:chgData name="ajwan khoury" userId="c7082c59c97c10d6" providerId="LiveId" clId="{0F4011A4-7889-4B66-A3A4-1FA09AE253CC}" dt="2022-06-05T09:02:49.201" v="2034" actId="207"/>
        <pc:sldMkLst>
          <pc:docMk/>
          <pc:sldMk cId="4003005824" sldId="275"/>
        </pc:sldMkLst>
        <pc:spChg chg="add mod">
          <ac:chgData name="ajwan khoury" userId="c7082c59c97c10d6" providerId="LiveId" clId="{0F4011A4-7889-4B66-A3A4-1FA09AE253CC}" dt="2022-06-05T09:02:44.734" v="2033" actId="207"/>
          <ac:spMkLst>
            <pc:docMk/>
            <pc:sldMk cId="4003005824" sldId="275"/>
            <ac:spMk id="4" creationId="{2E7F4250-ACFA-9E7C-D569-FE03F8794D0E}"/>
          </ac:spMkLst>
        </pc:spChg>
        <pc:spChg chg="add mod">
          <ac:chgData name="ajwan khoury" userId="c7082c59c97c10d6" providerId="LiveId" clId="{0F4011A4-7889-4B66-A3A4-1FA09AE253CC}" dt="2022-06-05T09:02:49.201" v="2034" actId="207"/>
          <ac:spMkLst>
            <pc:docMk/>
            <pc:sldMk cId="4003005824" sldId="275"/>
            <ac:spMk id="5" creationId="{712763ED-7138-EC57-EF9B-E25E14799162}"/>
          </ac:spMkLst>
        </pc:spChg>
        <pc:picChg chg="add mod">
          <ac:chgData name="ajwan khoury" userId="c7082c59c97c10d6" providerId="LiveId" clId="{0F4011A4-7889-4B66-A3A4-1FA09AE253CC}" dt="2022-06-05T08:56:30.330" v="1940" actId="1076"/>
          <ac:picMkLst>
            <pc:docMk/>
            <pc:sldMk cId="4003005824" sldId="275"/>
            <ac:picMk id="3" creationId="{05502E65-85F3-664A-C70F-87FFE610AD7C}"/>
          </ac:picMkLst>
        </pc:picChg>
      </pc:sldChg>
      <pc:sldChg chg="modSp new mod">
        <pc:chgData name="ajwan khoury" userId="c7082c59c97c10d6" providerId="LiveId" clId="{0F4011A4-7889-4B66-A3A4-1FA09AE253CC}" dt="2022-06-05T09:15:22.420" v="2153" actId="20577"/>
        <pc:sldMkLst>
          <pc:docMk/>
          <pc:sldMk cId="782757624" sldId="276"/>
        </pc:sldMkLst>
        <pc:spChg chg="mod">
          <ac:chgData name="ajwan khoury" userId="c7082c59c97c10d6" providerId="LiveId" clId="{0F4011A4-7889-4B66-A3A4-1FA09AE253CC}" dt="2022-06-05T09:04:12.524" v="2040"/>
          <ac:spMkLst>
            <pc:docMk/>
            <pc:sldMk cId="782757624" sldId="276"/>
            <ac:spMk id="2" creationId="{2431D74F-AD81-AFD2-1437-8549C2CA330A}"/>
          </ac:spMkLst>
        </pc:spChg>
        <pc:spChg chg="mod">
          <ac:chgData name="ajwan khoury" userId="c7082c59c97c10d6" providerId="LiveId" clId="{0F4011A4-7889-4B66-A3A4-1FA09AE253CC}" dt="2022-06-05T09:15:22.420" v="2153" actId="20577"/>
          <ac:spMkLst>
            <pc:docMk/>
            <pc:sldMk cId="782757624" sldId="276"/>
            <ac:spMk id="3" creationId="{D64A0C21-EF44-D573-EF5A-9D1ACACFBFB5}"/>
          </ac:spMkLst>
        </pc:spChg>
      </pc:sldChg>
      <pc:sldChg chg="new del">
        <pc:chgData name="ajwan khoury" userId="c7082c59c97c10d6" providerId="LiveId" clId="{0F4011A4-7889-4B66-A3A4-1FA09AE253CC}" dt="2022-06-05T09:03:50.473" v="2036" actId="2696"/>
        <pc:sldMkLst>
          <pc:docMk/>
          <pc:sldMk cId="954219907" sldId="276"/>
        </pc:sldMkLst>
      </pc:sldChg>
      <pc:sldChg chg="addSp modSp new mod">
        <pc:chgData name="ajwan khoury" userId="c7082c59c97c10d6" providerId="LiveId" clId="{0F4011A4-7889-4B66-A3A4-1FA09AE253CC}" dt="2022-06-05T09:20:18.465" v="2264" actId="1076"/>
        <pc:sldMkLst>
          <pc:docMk/>
          <pc:sldMk cId="368308108" sldId="277"/>
        </pc:sldMkLst>
        <pc:spChg chg="add mod">
          <ac:chgData name="ajwan khoury" userId="c7082c59c97c10d6" providerId="LiveId" clId="{0F4011A4-7889-4B66-A3A4-1FA09AE253CC}" dt="2022-06-05T09:17:59.058" v="2164"/>
          <ac:spMkLst>
            <pc:docMk/>
            <pc:sldMk cId="368308108" sldId="277"/>
            <ac:spMk id="4" creationId="{23AFFBB6-B589-58AB-6D87-D05B00B4E387}"/>
          </ac:spMkLst>
        </pc:spChg>
        <pc:spChg chg="add mod">
          <ac:chgData name="ajwan khoury" userId="c7082c59c97c10d6" providerId="LiveId" clId="{0F4011A4-7889-4B66-A3A4-1FA09AE253CC}" dt="2022-06-05T09:20:18.465" v="2264" actId="1076"/>
          <ac:spMkLst>
            <pc:docMk/>
            <pc:sldMk cId="368308108" sldId="277"/>
            <ac:spMk id="5" creationId="{3A35E9C0-4425-F634-F6FC-5C283D32956A}"/>
          </ac:spMkLst>
        </pc:spChg>
        <pc:picChg chg="add mod">
          <ac:chgData name="ajwan khoury" userId="c7082c59c97c10d6" providerId="LiveId" clId="{0F4011A4-7889-4B66-A3A4-1FA09AE253CC}" dt="2022-06-05T09:17:19.169" v="2162" actId="1076"/>
          <ac:picMkLst>
            <pc:docMk/>
            <pc:sldMk cId="368308108" sldId="277"/>
            <ac:picMk id="3" creationId="{AACCD333-9B2E-6BCE-41E5-621A80D16921}"/>
          </ac:picMkLst>
        </pc:picChg>
      </pc:sldChg>
      <pc:sldChg chg="new del">
        <pc:chgData name="ajwan khoury" userId="c7082c59c97c10d6" providerId="LiveId" clId="{0F4011A4-7889-4B66-A3A4-1FA09AE253CC}" dt="2022-06-05T09:04:00.338" v="2039" actId="2696"/>
        <pc:sldMkLst>
          <pc:docMk/>
          <pc:sldMk cId="1764942094" sldId="277"/>
        </pc:sldMkLst>
      </pc:sldChg>
      <pc:sldChg chg="new del">
        <pc:chgData name="ajwan khoury" userId="c7082c59c97c10d6" providerId="LiveId" clId="{0F4011A4-7889-4B66-A3A4-1FA09AE253CC}" dt="2022-06-05T09:17:02.351" v="2155" actId="2696"/>
        <pc:sldMkLst>
          <pc:docMk/>
          <pc:sldMk cId="2767481997" sldId="277"/>
        </pc:sldMkLst>
      </pc:sldChg>
      <pc:sldChg chg="addSp delSp modSp new mod">
        <pc:chgData name="ajwan khoury" userId="c7082c59c97c10d6" providerId="LiveId" clId="{0F4011A4-7889-4B66-A3A4-1FA09AE253CC}" dt="2022-06-05T09:26:57.664" v="2294" actId="255"/>
        <pc:sldMkLst>
          <pc:docMk/>
          <pc:sldMk cId="261864917" sldId="278"/>
        </pc:sldMkLst>
        <pc:spChg chg="mod">
          <ac:chgData name="ajwan khoury" userId="c7082c59c97c10d6" providerId="LiveId" clId="{0F4011A4-7889-4B66-A3A4-1FA09AE253CC}" dt="2022-06-05T09:21:27.904" v="2268"/>
          <ac:spMkLst>
            <pc:docMk/>
            <pc:sldMk cId="261864917" sldId="278"/>
            <ac:spMk id="2" creationId="{CEB6BCC4-6382-B7BD-F4CF-4EA1121C297F}"/>
          </ac:spMkLst>
        </pc:spChg>
        <pc:spChg chg="add del mod">
          <ac:chgData name="ajwan khoury" userId="c7082c59c97c10d6" providerId="LiveId" clId="{0F4011A4-7889-4B66-A3A4-1FA09AE253CC}" dt="2022-06-05T09:26:14.671" v="2289" actId="26606"/>
          <ac:spMkLst>
            <pc:docMk/>
            <pc:sldMk cId="261864917" sldId="278"/>
            <ac:spMk id="3" creationId="{85400173-4A4F-7EAA-DFCB-B82438336600}"/>
          </ac:spMkLst>
        </pc:spChg>
        <pc:graphicFrameChg chg="add del">
          <ac:chgData name="ajwan khoury" userId="c7082c59c97c10d6" providerId="LiveId" clId="{0F4011A4-7889-4B66-A3A4-1FA09AE253CC}" dt="2022-06-05T09:26:14.656" v="2288" actId="26606"/>
          <ac:graphicFrameMkLst>
            <pc:docMk/>
            <pc:sldMk cId="261864917" sldId="278"/>
            <ac:graphicFrameMk id="5" creationId="{937AE841-4CB9-4CEC-889E-FB9BE966B57E}"/>
          </ac:graphicFrameMkLst>
        </pc:graphicFrameChg>
        <pc:graphicFrameChg chg="add mod modGraphic">
          <ac:chgData name="ajwan khoury" userId="c7082c59c97c10d6" providerId="LiveId" clId="{0F4011A4-7889-4B66-A3A4-1FA09AE253CC}" dt="2022-06-05T09:26:57.664" v="2294" actId="255"/>
          <ac:graphicFrameMkLst>
            <pc:docMk/>
            <pc:sldMk cId="261864917" sldId="278"/>
            <ac:graphicFrameMk id="7" creationId="{E5B7B4C8-E444-3CC2-FA27-E52B2511DA5C}"/>
          </ac:graphicFrameMkLst>
        </pc:graphicFrameChg>
      </pc:sldChg>
      <pc:sldChg chg="new del">
        <pc:chgData name="ajwan khoury" userId="c7082c59c97c10d6" providerId="LiveId" clId="{0F4011A4-7889-4B66-A3A4-1FA09AE253CC}" dt="2022-06-05T09:21:16.718" v="2266" actId="2696"/>
        <pc:sldMkLst>
          <pc:docMk/>
          <pc:sldMk cId="2836186957" sldId="278"/>
        </pc:sldMkLst>
      </pc:sldChg>
      <pc:sldChg chg="new del">
        <pc:chgData name="ajwan khoury" userId="c7082c59c97c10d6" providerId="LiveId" clId="{0F4011A4-7889-4B66-A3A4-1FA09AE253CC}" dt="2022-06-05T09:22:25.219" v="2270" actId="2696"/>
        <pc:sldMkLst>
          <pc:docMk/>
          <pc:sldMk cId="389180077" sldId="279"/>
        </pc:sldMkLst>
      </pc:sldChg>
      <pc:sldChg chg="addSp modSp new mod setBg">
        <pc:chgData name="ajwan khoury" userId="c7082c59c97c10d6" providerId="LiveId" clId="{0F4011A4-7889-4B66-A3A4-1FA09AE253CC}" dt="2022-06-05T09:24:16.859" v="2280" actId="1076"/>
        <pc:sldMkLst>
          <pc:docMk/>
          <pc:sldMk cId="696698560" sldId="279"/>
        </pc:sldMkLst>
        <pc:spChg chg="add mod">
          <ac:chgData name="ajwan khoury" userId="c7082c59c97c10d6" providerId="LiveId" clId="{0F4011A4-7889-4B66-A3A4-1FA09AE253CC}" dt="2022-06-05T09:24:16.859" v="2280" actId="1076"/>
          <ac:spMkLst>
            <pc:docMk/>
            <pc:sldMk cId="696698560" sldId="279"/>
            <ac:spMk id="4" creationId="{60CDC853-5F01-DD9A-BACC-D73887DD4EA1}"/>
          </ac:spMkLst>
        </pc:spChg>
        <pc:spChg chg="add">
          <ac:chgData name="ajwan khoury" userId="c7082c59c97c10d6" providerId="LiveId" clId="{0F4011A4-7889-4B66-A3A4-1FA09AE253CC}" dt="2022-06-05T09:24:02.026" v="2278" actId="26606"/>
          <ac:spMkLst>
            <pc:docMk/>
            <pc:sldMk cId="696698560" sldId="279"/>
            <ac:spMk id="9" creationId="{2D6FBB9D-1CAA-4D05-AB33-BABDFE17B843}"/>
          </ac:spMkLst>
        </pc:spChg>
        <pc:spChg chg="add">
          <ac:chgData name="ajwan khoury" userId="c7082c59c97c10d6" providerId="LiveId" clId="{0F4011A4-7889-4B66-A3A4-1FA09AE253CC}" dt="2022-06-05T09:24:02.026" v="2278" actId="26606"/>
          <ac:spMkLst>
            <pc:docMk/>
            <pc:sldMk cId="696698560" sldId="279"/>
            <ac:spMk id="11" creationId="{04727B71-B4B6-4823-80A1-68C40B475118}"/>
          </ac:spMkLst>
        </pc:spChg>
        <pc:spChg chg="add">
          <ac:chgData name="ajwan khoury" userId="c7082c59c97c10d6" providerId="LiveId" clId="{0F4011A4-7889-4B66-A3A4-1FA09AE253CC}" dt="2022-06-05T09:24:02.026" v="2278" actId="26606"/>
          <ac:spMkLst>
            <pc:docMk/>
            <pc:sldMk cId="696698560" sldId="279"/>
            <ac:spMk id="13" creationId="{79A6DB05-9FB5-4B07-8675-74C23D4FD89D}"/>
          </ac:spMkLst>
        </pc:spChg>
        <pc:spChg chg="add">
          <ac:chgData name="ajwan khoury" userId="c7082c59c97c10d6" providerId="LiveId" clId="{0F4011A4-7889-4B66-A3A4-1FA09AE253CC}" dt="2022-06-05T09:24:02.026" v="2278" actId="26606"/>
          <ac:spMkLst>
            <pc:docMk/>
            <pc:sldMk cId="696698560" sldId="279"/>
            <ac:spMk id="15" creationId="{57F72BCA-EE24-40BE-9ECA-E10C9BA55F90}"/>
          </ac:spMkLst>
        </pc:spChg>
        <pc:spChg chg="add">
          <ac:chgData name="ajwan khoury" userId="c7082c59c97c10d6" providerId="LiveId" clId="{0F4011A4-7889-4B66-A3A4-1FA09AE253CC}" dt="2022-06-05T09:24:02.026" v="2278" actId="26606"/>
          <ac:spMkLst>
            <pc:docMk/>
            <pc:sldMk cId="696698560" sldId="279"/>
            <ac:spMk id="17" creationId="{6B3C4597-DD46-4BFC-B999-C52879B95B16}"/>
          </ac:spMkLst>
        </pc:spChg>
        <pc:spChg chg="add">
          <ac:chgData name="ajwan khoury" userId="c7082c59c97c10d6" providerId="LiveId" clId="{0F4011A4-7889-4B66-A3A4-1FA09AE253CC}" dt="2022-06-05T09:24:02.026" v="2278" actId="26606"/>
          <ac:spMkLst>
            <pc:docMk/>
            <pc:sldMk cId="696698560" sldId="279"/>
            <ac:spMk id="19" creationId="{632B59AC-0160-4F1D-934F-B7D8B6AE44A1}"/>
          </ac:spMkLst>
        </pc:spChg>
        <pc:picChg chg="add mod">
          <ac:chgData name="ajwan khoury" userId="c7082c59c97c10d6" providerId="LiveId" clId="{0F4011A4-7889-4B66-A3A4-1FA09AE253CC}" dt="2022-06-05T09:24:02.026" v="2278" actId="26606"/>
          <ac:picMkLst>
            <pc:docMk/>
            <pc:sldMk cId="696698560" sldId="279"/>
            <ac:picMk id="3" creationId="{552EF815-4640-41EA-3D7C-D8921916B76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E584B-1053-4708-A890-0FF3817157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9DDEBF-669D-4788-A3EE-693D165670B8}">
      <dgm:prSet custT="1"/>
      <dgm:spPr/>
      <dgm:t>
        <a:bodyPr/>
        <a:lstStyle/>
        <a:p>
          <a:r>
            <a:rPr lang="en-GB" sz="3200" b="0" i="1" u="sng" dirty="0"/>
            <a:t>Not getting stuck in poor minima of the loss</a:t>
          </a:r>
          <a:endParaRPr lang="en-US" sz="3200" dirty="0"/>
        </a:p>
      </dgm:t>
    </dgm:pt>
    <dgm:pt modelId="{0D5F2D86-AAB9-42A4-9B0F-0534476F2937}" type="parTrans" cxnId="{90001BE4-D09F-459E-A13C-38AB99D041CA}">
      <dgm:prSet/>
      <dgm:spPr/>
      <dgm:t>
        <a:bodyPr/>
        <a:lstStyle/>
        <a:p>
          <a:endParaRPr lang="en-US"/>
        </a:p>
      </dgm:t>
    </dgm:pt>
    <dgm:pt modelId="{91F907CB-DABC-4304-820E-3725F65EF683}" type="sibTrans" cxnId="{90001BE4-D09F-459E-A13C-38AB99D041CA}">
      <dgm:prSet/>
      <dgm:spPr/>
      <dgm:t>
        <a:bodyPr/>
        <a:lstStyle/>
        <a:p>
          <a:endParaRPr lang="en-US"/>
        </a:p>
      </dgm:t>
    </dgm:pt>
    <dgm:pt modelId="{49A0452A-DF56-40AD-8086-AF09FAD4719E}">
      <dgm:prSet custT="1"/>
      <dgm:spPr/>
      <dgm:t>
        <a:bodyPr/>
        <a:lstStyle/>
        <a:p>
          <a:r>
            <a:rPr lang="en-US" sz="3200" b="0" i="1" u="sng" dirty="0"/>
            <a:t>Role of depth</a:t>
          </a:r>
          <a:endParaRPr lang="en-US" sz="3200" dirty="0"/>
        </a:p>
      </dgm:t>
    </dgm:pt>
    <dgm:pt modelId="{5DB6A2E7-CD62-4DBB-8D5C-BFDAC155605A}" type="parTrans" cxnId="{3A9285F7-5DF9-418C-8C45-E2760692D9CE}">
      <dgm:prSet/>
      <dgm:spPr/>
      <dgm:t>
        <a:bodyPr/>
        <a:lstStyle/>
        <a:p>
          <a:endParaRPr lang="en-US"/>
        </a:p>
      </dgm:t>
    </dgm:pt>
    <dgm:pt modelId="{EE90555E-3A58-4DE7-9845-BBCF524BC1E9}" type="sibTrans" cxnId="{3A9285F7-5DF9-418C-8C45-E2760692D9CE}">
      <dgm:prSet/>
      <dgm:spPr/>
      <dgm:t>
        <a:bodyPr/>
        <a:lstStyle/>
        <a:p>
          <a:endParaRPr lang="en-US"/>
        </a:p>
      </dgm:t>
    </dgm:pt>
    <dgm:pt modelId="{AE631A21-906E-4533-A9D0-A59A228AAB47}">
      <dgm:prSet custT="1"/>
      <dgm:spPr/>
      <dgm:t>
        <a:bodyPr/>
        <a:lstStyle/>
        <a:p>
          <a:r>
            <a:rPr lang="en-GB" sz="3200" b="0" i="1" u="sng" dirty="0"/>
            <a:t>Refence point for network architectures</a:t>
          </a:r>
          <a:endParaRPr lang="en-US" sz="3200" dirty="0"/>
        </a:p>
      </dgm:t>
    </dgm:pt>
    <dgm:pt modelId="{2CBC29B2-898B-4B9F-94C8-8B68E9DD698F}" type="parTrans" cxnId="{7F7F7B76-230A-4A61-B9CB-7B82975A8C1C}">
      <dgm:prSet/>
      <dgm:spPr/>
      <dgm:t>
        <a:bodyPr/>
        <a:lstStyle/>
        <a:p>
          <a:endParaRPr lang="en-US"/>
        </a:p>
      </dgm:t>
    </dgm:pt>
    <dgm:pt modelId="{F89C4CE6-FAC8-4414-B265-B4254A41A81D}" type="sibTrans" cxnId="{7F7F7B76-230A-4A61-B9CB-7B82975A8C1C}">
      <dgm:prSet/>
      <dgm:spPr/>
      <dgm:t>
        <a:bodyPr/>
        <a:lstStyle/>
        <a:p>
          <a:endParaRPr lang="en-US"/>
        </a:p>
      </dgm:t>
    </dgm:pt>
    <dgm:pt modelId="{32805747-47ED-4544-9E2B-DAB412168F01}" type="pres">
      <dgm:prSet presAssocID="{541E584B-1053-4708-A890-0FF38171578B}" presName="vert0" presStyleCnt="0">
        <dgm:presLayoutVars>
          <dgm:dir/>
          <dgm:animOne val="branch"/>
          <dgm:animLvl val="lvl"/>
        </dgm:presLayoutVars>
      </dgm:prSet>
      <dgm:spPr/>
    </dgm:pt>
    <dgm:pt modelId="{1152CC1A-CD02-492F-A393-1840DEAF2A45}" type="pres">
      <dgm:prSet presAssocID="{D99DDEBF-669D-4788-A3EE-693D165670B8}" presName="thickLine" presStyleLbl="alignNode1" presStyleIdx="0" presStyleCnt="3"/>
      <dgm:spPr/>
    </dgm:pt>
    <dgm:pt modelId="{9B961449-0F79-45FA-AE2D-8828E381FBE6}" type="pres">
      <dgm:prSet presAssocID="{D99DDEBF-669D-4788-A3EE-693D165670B8}" presName="horz1" presStyleCnt="0"/>
      <dgm:spPr/>
    </dgm:pt>
    <dgm:pt modelId="{AD5DCE67-D59A-4329-9705-86367C11CF5F}" type="pres">
      <dgm:prSet presAssocID="{D99DDEBF-669D-4788-A3EE-693D165670B8}" presName="tx1" presStyleLbl="revTx" presStyleIdx="0" presStyleCnt="3"/>
      <dgm:spPr/>
    </dgm:pt>
    <dgm:pt modelId="{95FAB33A-B3FC-4420-8A27-EDA60EED7CFB}" type="pres">
      <dgm:prSet presAssocID="{D99DDEBF-669D-4788-A3EE-693D165670B8}" presName="vert1" presStyleCnt="0"/>
      <dgm:spPr/>
    </dgm:pt>
    <dgm:pt modelId="{01C84DBC-6E65-434C-AE30-D9FB7E0E166B}" type="pres">
      <dgm:prSet presAssocID="{49A0452A-DF56-40AD-8086-AF09FAD4719E}" presName="thickLine" presStyleLbl="alignNode1" presStyleIdx="1" presStyleCnt="3"/>
      <dgm:spPr/>
    </dgm:pt>
    <dgm:pt modelId="{D05FE0CC-FE1D-4ECD-8332-21441396965A}" type="pres">
      <dgm:prSet presAssocID="{49A0452A-DF56-40AD-8086-AF09FAD4719E}" presName="horz1" presStyleCnt="0"/>
      <dgm:spPr/>
    </dgm:pt>
    <dgm:pt modelId="{488183B7-3955-479B-813B-A0F95DAAF535}" type="pres">
      <dgm:prSet presAssocID="{49A0452A-DF56-40AD-8086-AF09FAD4719E}" presName="tx1" presStyleLbl="revTx" presStyleIdx="1" presStyleCnt="3"/>
      <dgm:spPr/>
    </dgm:pt>
    <dgm:pt modelId="{CB63EC70-818E-4E2F-898C-522D1949CE2E}" type="pres">
      <dgm:prSet presAssocID="{49A0452A-DF56-40AD-8086-AF09FAD4719E}" presName="vert1" presStyleCnt="0"/>
      <dgm:spPr/>
    </dgm:pt>
    <dgm:pt modelId="{77F6BF77-0A45-458E-82E9-4B3D8FB8D4BA}" type="pres">
      <dgm:prSet presAssocID="{AE631A21-906E-4533-A9D0-A59A228AAB47}" presName="thickLine" presStyleLbl="alignNode1" presStyleIdx="2" presStyleCnt="3"/>
      <dgm:spPr/>
    </dgm:pt>
    <dgm:pt modelId="{100D90D9-5CE9-4EFB-B7D2-3047A2314DDF}" type="pres">
      <dgm:prSet presAssocID="{AE631A21-906E-4533-A9D0-A59A228AAB47}" presName="horz1" presStyleCnt="0"/>
      <dgm:spPr/>
    </dgm:pt>
    <dgm:pt modelId="{AC56BC24-520C-4956-AB32-9D6BCBB8774A}" type="pres">
      <dgm:prSet presAssocID="{AE631A21-906E-4533-A9D0-A59A228AAB47}" presName="tx1" presStyleLbl="revTx" presStyleIdx="2" presStyleCnt="3"/>
      <dgm:spPr/>
    </dgm:pt>
    <dgm:pt modelId="{0838644E-38C5-49CD-8FB3-0E1D607FD57C}" type="pres">
      <dgm:prSet presAssocID="{AE631A21-906E-4533-A9D0-A59A228AAB47}" presName="vert1" presStyleCnt="0"/>
      <dgm:spPr/>
    </dgm:pt>
  </dgm:ptLst>
  <dgm:cxnLst>
    <dgm:cxn modelId="{41244532-0EFF-4516-9404-286784F812AD}" type="presOf" srcId="{541E584B-1053-4708-A890-0FF38171578B}" destId="{32805747-47ED-4544-9E2B-DAB412168F01}" srcOrd="0" destOrd="0" presId="urn:microsoft.com/office/officeart/2008/layout/LinedList"/>
    <dgm:cxn modelId="{65758B6A-7841-4083-AF33-1C173171CB5A}" type="presOf" srcId="{D99DDEBF-669D-4788-A3EE-693D165670B8}" destId="{AD5DCE67-D59A-4329-9705-86367C11CF5F}" srcOrd="0" destOrd="0" presId="urn:microsoft.com/office/officeart/2008/layout/LinedList"/>
    <dgm:cxn modelId="{7F7F7B76-230A-4A61-B9CB-7B82975A8C1C}" srcId="{541E584B-1053-4708-A890-0FF38171578B}" destId="{AE631A21-906E-4533-A9D0-A59A228AAB47}" srcOrd="2" destOrd="0" parTransId="{2CBC29B2-898B-4B9F-94C8-8B68E9DD698F}" sibTransId="{F89C4CE6-FAC8-4414-B265-B4254A41A81D}"/>
    <dgm:cxn modelId="{37FB37D3-032F-4996-9713-CFD3F5EBB732}" type="presOf" srcId="{49A0452A-DF56-40AD-8086-AF09FAD4719E}" destId="{488183B7-3955-479B-813B-A0F95DAAF535}" srcOrd="0" destOrd="0" presId="urn:microsoft.com/office/officeart/2008/layout/LinedList"/>
    <dgm:cxn modelId="{8AC446DD-00E6-4F12-BC59-EA136AE4D77C}" type="presOf" srcId="{AE631A21-906E-4533-A9D0-A59A228AAB47}" destId="{AC56BC24-520C-4956-AB32-9D6BCBB8774A}" srcOrd="0" destOrd="0" presId="urn:microsoft.com/office/officeart/2008/layout/LinedList"/>
    <dgm:cxn modelId="{90001BE4-D09F-459E-A13C-38AB99D041CA}" srcId="{541E584B-1053-4708-A890-0FF38171578B}" destId="{D99DDEBF-669D-4788-A3EE-693D165670B8}" srcOrd="0" destOrd="0" parTransId="{0D5F2D86-AAB9-42A4-9B0F-0534476F2937}" sibTransId="{91F907CB-DABC-4304-820E-3725F65EF683}"/>
    <dgm:cxn modelId="{3A9285F7-5DF9-418C-8C45-E2760692D9CE}" srcId="{541E584B-1053-4708-A890-0FF38171578B}" destId="{49A0452A-DF56-40AD-8086-AF09FAD4719E}" srcOrd="1" destOrd="0" parTransId="{5DB6A2E7-CD62-4DBB-8D5C-BFDAC155605A}" sibTransId="{EE90555E-3A58-4DE7-9845-BBCF524BC1E9}"/>
    <dgm:cxn modelId="{BFCF0A5F-B078-4A39-9C58-15384EAC6D35}" type="presParOf" srcId="{32805747-47ED-4544-9E2B-DAB412168F01}" destId="{1152CC1A-CD02-492F-A393-1840DEAF2A45}" srcOrd="0" destOrd="0" presId="urn:microsoft.com/office/officeart/2008/layout/LinedList"/>
    <dgm:cxn modelId="{29C4590D-8AE7-489F-9841-7307F5296C66}" type="presParOf" srcId="{32805747-47ED-4544-9E2B-DAB412168F01}" destId="{9B961449-0F79-45FA-AE2D-8828E381FBE6}" srcOrd="1" destOrd="0" presId="urn:microsoft.com/office/officeart/2008/layout/LinedList"/>
    <dgm:cxn modelId="{8F26ED97-0344-4DF2-BD62-C123168CCE16}" type="presParOf" srcId="{9B961449-0F79-45FA-AE2D-8828E381FBE6}" destId="{AD5DCE67-D59A-4329-9705-86367C11CF5F}" srcOrd="0" destOrd="0" presId="urn:microsoft.com/office/officeart/2008/layout/LinedList"/>
    <dgm:cxn modelId="{928F578E-FA76-4185-860F-32B85AC8E54F}" type="presParOf" srcId="{9B961449-0F79-45FA-AE2D-8828E381FBE6}" destId="{95FAB33A-B3FC-4420-8A27-EDA60EED7CFB}" srcOrd="1" destOrd="0" presId="urn:microsoft.com/office/officeart/2008/layout/LinedList"/>
    <dgm:cxn modelId="{408480A2-0DA8-4168-973B-1E030656946F}" type="presParOf" srcId="{32805747-47ED-4544-9E2B-DAB412168F01}" destId="{01C84DBC-6E65-434C-AE30-D9FB7E0E166B}" srcOrd="2" destOrd="0" presId="urn:microsoft.com/office/officeart/2008/layout/LinedList"/>
    <dgm:cxn modelId="{B83D5C6F-EA73-40ED-A267-C5C4471E564C}" type="presParOf" srcId="{32805747-47ED-4544-9E2B-DAB412168F01}" destId="{D05FE0CC-FE1D-4ECD-8332-21441396965A}" srcOrd="3" destOrd="0" presId="urn:microsoft.com/office/officeart/2008/layout/LinedList"/>
    <dgm:cxn modelId="{7EB03D48-6966-4D99-88BF-AEAEDE012FF2}" type="presParOf" srcId="{D05FE0CC-FE1D-4ECD-8332-21441396965A}" destId="{488183B7-3955-479B-813B-A0F95DAAF535}" srcOrd="0" destOrd="0" presId="urn:microsoft.com/office/officeart/2008/layout/LinedList"/>
    <dgm:cxn modelId="{6D85485E-CDF7-47D5-8088-E3EA778F7D87}" type="presParOf" srcId="{D05FE0CC-FE1D-4ECD-8332-21441396965A}" destId="{CB63EC70-818E-4E2F-898C-522D1949CE2E}" srcOrd="1" destOrd="0" presId="urn:microsoft.com/office/officeart/2008/layout/LinedList"/>
    <dgm:cxn modelId="{DB760747-344D-469C-919D-ED68533E5A78}" type="presParOf" srcId="{32805747-47ED-4544-9E2B-DAB412168F01}" destId="{77F6BF77-0A45-458E-82E9-4B3D8FB8D4BA}" srcOrd="4" destOrd="0" presId="urn:microsoft.com/office/officeart/2008/layout/LinedList"/>
    <dgm:cxn modelId="{8C9C757E-9639-493A-B9F6-A2FB9DB7AE6E}" type="presParOf" srcId="{32805747-47ED-4544-9E2B-DAB412168F01}" destId="{100D90D9-5CE9-4EFB-B7D2-3047A2314DDF}" srcOrd="5" destOrd="0" presId="urn:microsoft.com/office/officeart/2008/layout/LinedList"/>
    <dgm:cxn modelId="{D35BF595-14D1-435D-8448-8E421136C20A}" type="presParOf" srcId="{100D90D9-5CE9-4EFB-B7D2-3047A2314DDF}" destId="{AC56BC24-520C-4956-AB32-9D6BCBB8774A}" srcOrd="0" destOrd="0" presId="urn:microsoft.com/office/officeart/2008/layout/LinedList"/>
    <dgm:cxn modelId="{E98F6088-4AF9-4F3C-B9FC-787986D43004}" type="presParOf" srcId="{100D90D9-5CE9-4EFB-B7D2-3047A2314DDF}" destId="{0838644E-38C5-49CD-8FB3-0E1D607FD5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2CC1A-CD02-492F-A393-1840DEAF2A45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DCE67-D59A-4329-9705-86367C11CF5F}">
      <dsp:nvSpPr>
        <dsp:cNvPr id="0" name=""/>
        <dsp:cNvSpPr/>
      </dsp:nvSpPr>
      <dsp:spPr>
        <a:xfrm>
          <a:off x="0" y="1803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1" u="sng" kern="1200" dirty="0"/>
            <a:t>Not getting stuck in poor minima of the loss</a:t>
          </a:r>
          <a:endParaRPr lang="en-US" sz="3200" kern="1200" dirty="0"/>
        </a:p>
      </dsp:txBody>
      <dsp:txXfrm>
        <a:off x="0" y="1803"/>
        <a:ext cx="10168127" cy="1230189"/>
      </dsp:txXfrm>
    </dsp:sp>
    <dsp:sp modelId="{01C84DBC-6E65-434C-AE30-D9FB7E0E166B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183B7-3955-479B-813B-A0F95DAAF535}">
      <dsp:nvSpPr>
        <dsp:cNvPr id="0" name=""/>
        <dsp:cNvSpPr/>
      </dsp:nvSpPr>
      <dsp:spPr>
        <a:xfrm>
          <a:off x="0" y="1231993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u="sng" kern="1200" dirty="0"/>
            <a:t>Role of depth</a:t>
          </a:r>
          <a:endParaRPr lang="en-US" sz="3200" kern="1200" dirty="0"/>
        </a:p>
      </dsp:txBody>
      <dsp:txXfrm>
        <a:off x="0" y="1231993"/>
        <a:ext cx="10168127" cy="1230189"/>
      </dsp:txXfrm>
    </dsp:sp>
    <dsp:sp modelId="{77F6BF77-0A45-458E-82E9-4B3D8FB8D4BA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6BC24-520C-4956-AB32-9D6BCBB8774A}">
      <dsp:nvSpPr>
        <dsp:cNvPr id="0" name=""/>
        <dsp:cNvSpPr/>
      </dsp:nvSpPr>
      <dsp:spPr>
        <a:xfrm>
          <a:off x="0" y="2462182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1" u="sng" kern="1200" dirty="0"/>
            <a:t>Refence point for network architectures</a:t>
          </a:r>
          <a:endParaRPr lang="en-US" sz="3200" kern="1200" dirty="0"/>
        </a:p>
      </dsp:txBody>
      <dsp:txXfrm>
        <a:off x="0" y="2462182"/>
        <a:ext cx="10168127" cy="1230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78E97-1110-418F-9F02-1F5118A0359C}" type="datetimeFigureOut">
              <a:rPr lang="LID4096" smtClean="0"/>
              <a:t>06/05/2022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E13B8-CF91-4B5A-A4EB-FE29AC4EE9D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06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13B8-CF91-4B5A-A4EB-FE29AC4EE9D1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011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60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xhere.com/en/photo/919799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red abstract 3D patterns">
            <a:extLst>
              <a:ext uri="{FF2B5EF4-FFF2-40B4-BE49-F238E27FC236}">
                <a16:creationId xmlns:a16="http://schemas.microsoft.com/office/drawing/2014/main" id="{5F8BA70A-636C-8D3C-D127-B6F589A5B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4" r="554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359E5-4A32-67DE-5821-A98D51E64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30247"/>
            <a:ext cx="4023360" cy="2764234"/>
          </a:xfrm>
        </p:spPr>
        <p:txBody>
          <a:bodyPr anchor="b">
            <a:normAutofit/>
          </a:bodyPr>
          <a:lstStyle/>
          <a:p>
            <a:r>
              <a:rPr lang="en-GB" sz="3000" dirty="0"/>
              <a:t>The jamming transition as a paradigm to understand the loss landscape of deep neural networks </a:t>
            </a:r>
            <a:endParaRPr lang="LID4096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D2A6-0C7E-3300-6847-105898F23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 err="1"/>
              <a:t>Shahak</a:t>
            </a:r>
            <a:r>
              <a:rPr lang="en-GB" sz="2000" dirty="0"/>
              <a:t> Nir 	Ajwan Khoury</a:t>
            </a:r>
            <a:endParaRPr lang="LID4096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48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7F8B-D322-A645-FD4F-38B857DB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Effective Number Of Parameters AND Constraints On The Stability Of Minima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01B8-CE55-916A-2FB0-19DC9EC1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071624"/>
            <a:ext cx="10765536" cy="3694176"/>
          </a:xfrm>
        </p:spPr>
        <p:txBody>
          <a:bodyPr>
            <a:normAutofit/>
          </a:bodyPr>
          <a:lstStyle/>
          <a:p>
            <a:r>
              <a:rPr lang="en-GB" sz="2000" dirty="0"/>
              <a:t>The effective number of degrees of freedom that do affect the output, Neff(W). We denote by Neff(W) the dimension of the tangent space of this manifold at W.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For a fixed number of data P, if N is sufficiently large then gradient descent with proper weights initialization leads to L = 0, whereas if N is very small after training L &gt; 0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79414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7209-AAED-DBBD-3AA9-0582E550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Jamming Transition </a:t>
            </a:r>
            <a:r>
              <a:rPr lang="en-GB" dirty="0"/>
              <a:t>W</a:t>
            </a:r>
            <a:r>
              <a:rPr lang="en-GB" sz="4000" dirty="0"/>
              <a:t>ith </a:t>
            </a:r>
            <a:r>
              <a:rPr lang="en-GB" dirty="0"/>
              <a:t>R</a:t>
            </a:r>
            <a:r>
              <a:rPr lang="en-GB" sz="4000" dirty="0"/>
              <a:t>andom </a:t>
            </a:r>
            <a:r>
              <a:rPr lang="en-GB" dirty="0"/>
              <a:t>D</a:t>
            </a:r>
            <a:r>
              <a:rPr lang="en-GB" sz="4000" dirty="0"/>
              <a:t>ata</a:t>
            </a:r>
            <a:endParaRPr lang="LID4096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BF91FC4-0128-AB73-A5D4-9A62D8FE1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83" y="2229298"/>
            <a:ext cx="10004233" cy="35303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13BDD1-6C61-81F0-7E05-CCBC714FC39A}"/>
                  </a:ext>
                </a:extLst>
              </p:cNvPr>
              <p:cNvSpPr txBox="1"/>
              <p:nvPr/>
            </p:nvSpPr>
            <p:spPr>
              <a:xfrm>
                <a:off x="233680" y="6016972"/>
                <a:ext cx="52933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**</a:t>
                </a:r>
                <a:r>
                  <a:rPr lang="en-GB" sz="1600" dirty="0"/>
                  <a:t> In the three plots (</a:t>
                </a:r>
                <a:r>
                  <a:rPr lang="en-GB" sz="1600" dirty="0" err="1"/>
                  <a:t>a,b,c</a:t>
                </a:r>
                <a:r>
                  <a:rPr lang="en-GB" sz="1600" dirty="0"/>
                  <a:t>), the black line indicates the theoretical upper bound: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LID4096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13BDD1-6C61-81F0-7E05-CCBC714F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0" y="6016972"/>
                <a:ext cx="5293360" cy="584775"/>
              </a:xfrm>
              <a:prstGeom prst="rect">
                <a:avLst/>
              </a:prstGeom>
              <a:blipFill>
                <a:blip r:embed="rId3"/>
                <a:stretch>
                  <a:fillRect l="-575" t="-16667" b="-958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96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13F9-8DBE-1A98-1BED-A5F751C9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FOR RANDOM DATA THE TRANSITION OCCURS FOR N ∼ P</a:t>
            </a:r>
            <a:endParaRPr lang="LID4096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1D210-BCCC-19CF-BE44-1E2B408F0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160" y="2478024"/>
                <a:ext cx="10765536" cy="3694176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Cross-entropy loss</a:t>
                </a:r>
                <a:r>
                  <a:rPr lang="en-US" sz="2000" dirty="0"/>
                  <a:t>:</a:t>
                </a:r>
                <a:r>
                  <a:rPr lang="en-GB" sz="2000" dirty="0"/>
                  <a:t> As initial condition for the dynamics we use the default initialization of </a:t>
                </a:r>
                <a:r>
                  <a:rPr lang="en-GB" sz="2000" i="1" dirty="0" err="1"/>
                  <a:t>pytorch</a:t>
                </a:r>
                <a:r>
                  <a:rPr lang="en-GB" sz="2000" dirty="0"/>
                  <a:t>. Then it evolves according to a stochastic gradient descent (SGD) with a learning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GB" sz="2000" dirty="0"/>
                  <a:t> steps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0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GB" sz="2000" dirty="0"/>
                  <a:t> steps;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Hinge loss: </a:t>
                </a:r>
                <a:r>
                  <a:rPr lang="en-GB" sz="2000" dirty="0"/>
                  <a:t>In order to test the dependence of our results ,we used an </a:t>
                </a:r>
                <a:r>
                  <a:rPr lang="en-GB" sz="2000" i="1" dirty="0"/>
                  <a:t>orthogonal</a:t>
                </a:r>
                <a:r>
                  <a:rPr lang="en-GB" sz="2000" dirty="0"/>
                  <a:t> initialization no batch normalization and  t=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GB" sz="2000" dirty="0"/>
                  <a:t>   steps of ADAM.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1D210-BCCC-19CF-BE44-1E2B408F0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" y="2478024"/>
                <a:ext cx="10765536" cy="3694176"/>
              </a:xfrm>
              <a:blipFill>
                <a:blip r:embed="rId2"/>
                <a:stretch>
                  <a:fillRect l="-510" t="-66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99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5687-5AB0-FA5F-EA3E-050B99C7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TRANSITION IS HYPOSTATIC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D5D93-AED1-29FD-5E0A-1DB5FAB27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63" y="2032000"/>
            <a:ext cx="8299720" cy="4683760"/>
          </a:xfrm>
        </p:spPr>
      </p:pic>
    </p:spTree>
    <p:extLst>
      <p:ext uri="{BB962C8B-B14F-4D97-AF65-F5344CB8AC3E}">
        <p14:creationId xmlns:p14="http://schemas.microsoft.com/office/powerpoint/2010/main" val="325434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1CF6-CCBC-6DB8-07ED-3CF85E2B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SPECTRUM OF THE HESSIAN OF THE LOSS NEAR JAMMING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AD0BC-B314-4F40-D14D-4EDA51456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943" y="2449286"/>
                <a:ext cx="11310257" cy="3860074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We systematically analyse the spectra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000" dirty="0"/>
                  <a:t> to test the predictions on the singularity of the Hessian matrix, we need to focus on the under parametrized data points near the transition.</a:t>
                </a:r>
              </a:p>
              <a:p>
                <a:endParaRPr lang="en-GB" sz="2000" dirty="0"/>
              </a:p>
              <a:p>
                <a:r>
                  <a:rPr lang="en-GB" sz="2000" b="1" dirty="0" err="1"/>
                  <a:t>Relu</a:t>
                </a:r>
                <a:r>
                  <a:rPr lang="en-GB" sz="2000" b="1" dirty="0"/>
                  <a:t> Networks: </a:t>
                </a:r>
                <a:r>
                  <a:rPr lang="en-GB" sz="2000" dirty="0"/>
                  <a:t>At the end of each run, we compute the hessian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2000" dirty="0"/>
                  <a:t> of the loss L, as well as the two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000" dirty="0"/>
                  <a:t> contributing to it.</a:t>
                </a:r>
              </a:p>
              <a:p>
                <a:r>
                  <a:rPr lang="en-GB" sz="2000" b="1" dirty="0"/>
                  <a:t>Tanh Networks: </a:t>
                </a:r>
                <a:r>
                  <a:rPr lang="en-GB" sz="2000" dirty="0"/>
                  <a:t>will explain it later...</a:t>
                </a:r>
                <a:endParaRPr lang="en-GB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AD0BC-B314-4F40-D14D-4EDA51456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943" y="2449286"/>
                <a:ext cx="11310257" cy="3860074"/>
              </a:xfrm>
              <a:blipFill>
                <a:blip r:embed="rId2"/>
                <a:stretch>
                  <a:fillRect l="-485" t="-158" r="-21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5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3086093-FC51-20E5-7ECE-51DDE3CA0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418256"/>
            <a:ext cx="11418229" cy="4851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D09BB-199F-8D8F-E6D6-4C49473436FE}"/>
              </a:ext>
            </a:extLst>
          </p:cNvPr>
          <p:cNvSpPr txBox="1"/>
          <p:nvPr/>
        </p:nvSpPr>
        <p:spPr>
          <a:xfrm>
            <a:off x="511629" y="587830"/>
            <a:ext cx="11266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data shown in this figure concern the under-parametrized points close to the transition for random data.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30966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D607-20C2-809B-D045-A0805BB8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SPECTRUM OF THE HESSIAN OF THE LOSS NEAR JAMMING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4D670-D2CC-300E-37AF-8903D3367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057" y="2427514"/>
                <a:ext cx="11244943" cy="3744686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/>
                  <a:t>Tanh Networks: </a:t>
                </a:r>
                <a:r>
                  <a:rPr lang="en-GB" sz="2000" dirty="0"/>
                  <a:t>networks with tanh activation functions exhibit a smooth landscape, and in principle the loss is able to reach minima without any negative eigenvalues</a:t>
                </a:r>
                <a:r>
                  <a:rPr lang="en-US" sz="2000" dirty="0"/>
                  <a:t>.</a:t>
                </a:r>
              </a:p>
              <a:p>
                <a:endParaRPr lang="en-US" sz="2000" b="1" dirty="0"/>
              </a:p>
              <a:p>
                <a:r>
                  <a:rPr lang="en-GB" sz="2000" dirty="0"/>
                  <a:t>As we move from the under-parametrized phase to the over-parametrized one the situation is as follows:</a:t>
                </a:r>
              </a:p>
              <a:p>
                <a:pPr marL="0" indent="0">
                  <a:buNone/>
                </a:pPr>
                <a:r>
                  <a:rPr lang="en-GB" sz="2000" b="1" dirty="0"/>
                  <a:t>	</a:t>
                </a:r>
                <a:r>
                  <a:rPr lang="en-GB" sz="2000" dirty="0"/>
                  <a:t>1. N below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2000" dirty="0"/>
                  <a:t>2. N approaching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from below</a:t>
                </a:r>
              </a:p>
              <a:p>
                <a:pPr marL="0" indent="0">
                  <a:buNone/>
                </a:pPr>
                <a:r>
                  <a:rPr lang="en-US" sz="2000" dirty="0"/>
                  <a:t>	3. As N is large enough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4D670-D2CC-300E-37AF-8903D3367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057" y="2427514"/>
                <a:ext cx="11244943" cy="3744686"/>
              </a:xfrm>
              <a:blipFill>
                <a:blip r:embed="rId2"/>
                <a:stretch>
                  <a:fillRect l="-488" t="-488" r="-37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4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845D-621C-E114-FC9D-996B9D3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DISTRIBUTION OF GAPS REVEALS NEW SINGULAR BEHAVIOUR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072A-92BE-2F1B-9D3C-B9F1B6EF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2478024"/>
            <a:ext cx="11321143" cy="3694176"/>
          </a:xfrm>
        </p:spPr>
        <p:txBody>
          <a:bodyPr>
            <a:normAutofit/>
          </a:bodyPr>
          <a:lstStyle/>
          <a:p>
            <a:r>
              <a:rPr lang="en-GB" sz="2000" dirty="0"/>
              <a:t>The distribution of gaps ∆ &lt; 0 and overlaps ∆ &gt; 0:</a:t>
            </a:r>
          </a:p>
          <a:p>
            <a:pPr lvl="1"/>
            <a:r>
              <a:rPr lang="en-GB" sz="2000" dirty="0"/>
              <a:t>Positive ∆’s are associated with unsatisfied patterns which increase the loss of the system.</a:t>
            </a:r>
          </a:p>
          <a:p>
            <a:pPr lvl="1"/>
            <a:r>
              <a:rPr lang="en-GB" sz="2000" dirty="0"/>
              <a:t>Negative ∆’s correspond to satisfied patterns which are correctly classified with a margin  and do not contribute to the loss.</a:t>
            </a:r>
            <a:br>
              <a:rPr lang="en-GB" sz="2000" dirty="0"/>
            </a:b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0547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5502E65-85F3-664A-C70F-87FFE610A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7" y="1210026"/>
            <a:ext cx="8545286" cy="5177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7F4250-ACFA-9E7C-D569-FE03F8794D0E}"/>
                  </a:ext>
                </a:extLst>
              </p:cNvPr>
              <p:cNvSpPr txBox="1"/>
              <p:nvPr/>
            </p:nvSpPr>
            <p:spPr>
              <a:xfrm>
                <a:off x="762000" y="378872"/>
                <a:ext cx="5334000" cy="63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Distribution of re-scaled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≡∆/</m:t>
                    </m:r>
                    <m:rad>
                      <m:radPr>
                        <m:degHide m:val="on"/>
                        <m:ctrlP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rad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400" dirty="0">
                    <a:solidFill>
                      <a:srgbClr val="C00000"/>
                    </a:solidFill>
                  </a:rPr>
                  <a:t> supporting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rgbClr val="C00000"/>
                    </a:solidFill>
                  </a:rPr>
                  <a:t> with an exponent θ ≈ 0.3 	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 </a:t>
                </a:r>
                <a:endParaRPr lang="LID4096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7F4250-ACFA-9E7C-D569-FE03F879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8872"/>
                <a:ext cx="5334000" cy="635815"/>
              </a:xfrm>
              <a:prstGeom prst="rect">
                <a:avLst/>
              </a:prstGeom>
              <a:blipFill>
                <a:blip r:embed="rId4"/>
                <a:stretch>
                  <a:fillRect l="-343" b="-769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2763ED-7138-EC57-EF9B-E25E14799162}"/>
                  </a:ext>
                </a:extLst>
              </p:cNvPr>
              <p:cNvSpPr txBox="1"/>
              <p:nvPr/>
            </p:nvSpPr>
            <p:spPr>
              <a:xfrm>
                <a:off x="6792686" y="470401"/>
                <a:ext cx="500742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The distribution of gaps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  <m:sup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∆&lt;0</m:t>
                    </m:r>
                  </m:oMath>
                </a14:m>
                <a:r>
                  <a:rPr lang="en-GB" sz="14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endParaRPr lang="en-GB" sz="14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1400" dirty="0">
                    <a:solidFill>
                      <a:srgbClr val="C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LID4096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2763ED-7138-EC57-EF9B-E25E14799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86" y="470401"/>
                <a:ext cx="5007428" cy="615553"/>
              </a:xfrm>
              <a:prstGeom prst="rect">
                <a:avLst/>
              </a:prstGeom>
              <a:blipFill>
                <a:blip r:embed="rId5"/>
                <a:stretch>
                  <a:fillRect l="-365" t="-1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00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D74F-AD81-AFD2-1437-8549C2CA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DATA: MNIST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A0C21-EF44-D573-EF5A-9D1ACACFB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513" y="2478024"/>
                <a:ext cx="11332029" cy="3694176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Consider a dataset called MNIST, which consists of a collection of black and white pictures of 28 ×28 pixels depicting handwritten digits from 0 to 9.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GB" sz="2000" dirty="0"/>
                  <a:t> in principle would be the digits themselves. The loss function used is the hinge loss.</a:t>
                </a:r>
              </a:p>
              <a:p>
                <a:r>
                  <a:rPr lang="en-GB" sz="2000" dirty="0"/>
                  <a:t>Performed a principal component analysis (PCA) on the whole dataset and we identified the 10 dimensions that carry the most variance then used the components of each image along these directions as a new input of dimension d = 10.</a:t>
                </a:r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						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br>
                  <a:rPr lang="en-GB" sz="2000" dirty="0">
                    <a:ea typeface="Cambria Math" panose="02040503050406030204" pitchFamily="18" charset="0"/>
                  </a:rPr>
                </a:br>
                <a:r>
                  <a:rPr lang="en-GB" sz="2000" dirty="0">
                    <a:ea typeface="Cambria Math" panose="02040503050406030204" pitchFamily="18" charset="0"/>
                  </a:rPr>
                  <a:t>	</a:t>
                </a:r>
                <a:r>
                  <a:rPr lang="en-GB" sz="2000" dirty="0"/>
                  <a:t>Find the generalization accuracy to be larger than 90% at the jamming transition </a:t>
                </a:r>
                <a:r>
                  <a:rPr lang="en-US" sz="2000" dirty="0"/>
                  <a:t>for 						        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A0C21-EF44-D573-EF5A-9D1ACACFB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513" y="2478024"/>
                <a:ext cx="11332029" cy="3694176"/>
              </a:xfrm>
              <a:blipFill>
                <a:blip r:embed="rId2"/>
                <a:stretch>
                  <a:fillRect l="-484" t="-66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75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22166FC9-83F7-1069-9354-54F1DC8D7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r="7701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1E0A2-DDD8-EAD6-DBC0-91E19526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 Loss Function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E964C-0391-2E3F-95EF-1539870975BC}"/>
              </a:ext>
            </a:extLst>
          </p:cNvPr>
          <p:cNvSpPr txBox="1"/>
          <p:nvPr/>
        </p:nvSpPr>
        <p:spPr>
          <a:xfrm>
            <a:off x="3556000" y="223520"/>
            <a:ext cx="85648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ighlight>
                  <a:srgbClr val="C0C0C0"/>
                </a:highlight>
              </a:rPr>
              <a:t>What will we learn?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Understanding under which conditions neural networks do not get stuck in poor minima of the loss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the landscape of the loss evolves as depth is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∆Quantity – which characterizes how well (∆&lt;0) or badly (∆&gt;0) a datum.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>
                <a:highlight>
                  <a:srgbClr val="C0C0C0"/>
                </a:highlight>
              </a:rPr>
              <a:t>What do we actually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predict and test empirically, an analogy between this landscape and the energy landscape of repulsive ellipses.</a:t>
            </a:r>
          </a:p>
          <a:p>
            <a:endParaRPr lang="en-GB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analysis give us a simple explanation : why poor minima of the loss function can not be encountered in the overparametrized regime </a:t>
            </a:r>
          </a:p>
          <a:p>
            <a:r>
              <a:rPr lang="en-GB" dirty="0"/>
              <a:t> </a:t>
            </a:r>
          </a:p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2CE86-8C0D-9CC7-94C6-380A9EB5E558}"/>
              </a:ext>
            </a:extLst>
          </p:cNvPr>
          <p:cNvSpPr txBox="1"/>
          <p:nvPr/>
        </p:nvSpPr>
        <p:spPr>
          <a:xfrm>
            <a:off x="477981" y="1005840"/>
            <a:ext cx="263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00447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ACCD333-9B2E-6BCE-41E5-621A80D16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4" y="989170"/>
            <a:ext cx="10108291" cy="5058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AFFBB6-B589-58AB-6D87-D05B00B4E387}"/>
              </a:ext>
            </a:extLst>
          </p:cNvPr>
          <p:cNvSpPr txBox="1"/>
          <p:nvPr/>
        </p:nvSpPr>
        <p:spPr>
          <a:xfrm>
            <a:off x="1959429" y="489857"/>
            <a:ext cx="894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with the MNIST dataset, keeping the first 10 PCA components.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5E9C0-4425-F634-F6FC-5C283D32956A}"/>
                  </a:ext>
                </a:extLst>
              </p:cNvPr>
              <p:cNvSpPr txBox="1"/>
              <p:nvPr/>
            </p:nvSpPr>
            <p:spPr>
              <a:xfrm>
                <a:off x="76198" y="6368143"/>
                <a:ext cx="6019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=3900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𝑣𝑎𝑟𝑦𝑖𝑛𝑔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=1,….,70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35E9C0-4425-F634-F6FC-5C283D32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8" y="6368143"/>
                <a:ext cx="6019801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0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BCC4-6382-B7BD-F4CF-4EA1121C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ID4096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5B7B4C8-E444-3CC2-FA27-E52B2511D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247482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6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DC853-5F01-DD9A-BACC-D73887DD4EA1}"/>
              </a:ext>
            </a:extLst>
          </p:cNvPr>
          <p:cNvSpPr txBox="1"/>
          <p:nvPr/>
        </p:nvSpPr>
        <p:spPr>
          <a:xfrm>
            <a:off x="6775704" y="2732314"/>
            <a:ext cx="4572000" cy="377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Results with the MNIST dataset, keeping the first 10 PCA components (see main text), with d = 10 and varying P and h.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A963714-CE52-72CE-89F6-9E1C96783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t="348" r="1886" b="-348"/>
          <a:stretch/>
        </p:blipFill>
        <p:spPr>
          <a:xfrm>
            <a:off x="1328057" y="598298"/>
            <a:ext cx="5127172" cy="52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7FA81-031E-FAC9-FD11-02CF2D41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Deep Neural Networks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8A1F1CC-866B-32E4-E67C-7145543C6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03" y="779065"/>
            <a:ext cx="5989326" cy="263530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sitting, cat&#10;&#10;Description automatically generated">
            <a:extLst>
              <a:ext uri="{FF2B5EF4-FFF2-40B4-BE49-F238E27FC236}">
                <a16:creationId xmlns:a16="http://schemas.microsoft.com/office/drawing/2014/main" id="{970C192E-37A5-380E-1A36-71B98E569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82" y="3888048"/>
            <a:ext cx="3560883" cy="200299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1F1F2D1-973F-5B68-B1A4-0A2F88025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08" y="3936740"/>
            <a:ext cx="3494952" cy="1861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35B86-A1FB-031E-C3F6-27A043E4F23A}"/>
                  </a:ext>
                </a:extLst>
              </p:cNvPr>
              <p:cNvSpPr txBox="1"/>
              <p:nvPr/>
            </p:nvSpPr>
            <p:spPr>
              <a:xfrm>
                <a:off x="4498848" y="5973890"/>
                <a:ext cx="7906512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𝑑𝑖𝑚𝑜𝑛𝑠𝑖𝑜𝑛𝑎𝑙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hat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depends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paramaters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correctly classify </a:t>
                </a:r>
                <a:r>
                  <a:rPr lang="en-GB" b="1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GB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training data by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minimizing some loss function </a:t>
                </a:r>
                <a:r>
                  <a:rPr lang="en-GB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via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gradient</m:t>
                    </m:r>
                    <m:r>
                      <m:rPr>
                        <m:nor/>
                      </m:rPr>
                      <a:rPr lang="en-US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descent</m:t>
                    </m:r>
                  </m:oMath>
                </a14:m>
                <a:endParaRPr lang="LID4096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35B86-A1FB-031E-C3F6-27A043E4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48" y="5973890"/>
                <a:ext cx="7906512" cy="824649"/>
              </a:xfrm>
              <a:prstGeom prst="rect">
                <a:avLst/>
              </a:prstGeom>
              <a:blipFill>
                <a:blip r:embed="rId5"/>
                <a:stretch>
                  <a:fillRect l="-177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4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809D-A7EA-D872-13CE-F63F5160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/>
              <a:t>Loss Functions And Fully Connected Deep Networks Undergo A Jamming Transition.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9720D-BFD4-E301-53BA-20C53D6CF3C8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By changing the loss function from cross-entropy to hinge we simplify the problem and distinct over and under parametrize problems.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2D765E-8976-9FCC-D4AC-6EB0CCD35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7134" y="625683"/>
            <a:ext cx="5397788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22051-1947-22AD-7B92-DE1121B1FC88}"/>
              </a:ext>
            </a:extLst>
          </p:cNvPr>
          <p:cNvSpPr txBox="1"/>
          <p:nvPr/>
        </p:nvSpPr>
        <p:spPr>
          <a:xfrm>
            <a:off x="3854577" y="6360160"/>
            <a:ext cx="527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N: degrees of freedom, P: training examples.</a:t>
            </a:r>
            <a:endParaRPr lang="LID4096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5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10A4-DB6E-C35C-06B0-83CE34C0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97840"/>
            <a:ext cx="10168128" cy="1179576"/>
          </a:xfrm>
        </p:spPr>
        <p:txBody>
          <a:bodyPr>
            <a:normAutofit/>
          </a:bodyPr>
          <a:lstStyle/>
          <a:p>
            <a:r>
              <a:rPr lang="en-GB" sz="2800" dirty="0"/>
              <a:t>ANALOGY BETWEEN JAMMING AND DEEP LEARNING 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CB4E-33B4-AEC6-7BF0-156F8321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10" y="2140558"/>
            <a:ext cx="10168128" cy="3694176"/>
          </a:xfrm>
        </p:spPr>
        <p:txBody>
          <a:bodyPr>
            <a:normAutofit/>
          </a:bodyPr>
          <a:lstStyle/>
          <a:p>
            <a:r>
              <a:rPr lang="en-GB" sz="2400" dirty="0"/>
              <a:t>A- JAMMING</a:t>
            </a:r>
            <a:endParaRPr lang="LID4096" sz="24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D05DC1A-37B2-9F3D-0EC5-D930EFAE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62" y="2614687"/>
            <a:ext cx="9144470" cy="3683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CBB2A0-2134-9641-F17D-2E13C435EB53}"/>
              </a:ext>
            </a:extLst>
          </p:cNvPr>
          <p:cNvSpPr txBox="1"/>
          <p:nvPr/>
        </p:nvSpPr>
        <p:spPr>
          <a:xfrm>
            <a:off x="2692400" y="629787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Sketch of the jamming transition for repulsive spheres and ellipses.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75199-46A8-A246-BC62-2A317B11E97C}"/>
              </a:ext>
            </a:extLst>
          </p:cNvPr>
          <p:cNvSpPr txBox="1"/>
          <p:nvPr/>
        </p:nvSpPr>
        <p:spPr>
          <a:xfrm>
            <a:off x="193510" y="5689600"/>
            <a:ext cx="179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00CC"/>
                </a:solidFill>
              </a:rPr>
              <a:t>φ</a:t>
            </a:r>
            <a:r>
              <a:rPr lang="en-US" dirty="0">
                <a:solidFill>
                  <a:srgbClr val="0000CC"/>
                </a:solidFill>
              </a:rPr>
              <a:t>S for spheres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US" dirty="0">
                <a:solidFill>
                  <a:srgbClr val="FF0000"/>
                </a:solidFill>
              </a:rPr>
              <a:t>E for ellipses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C410-D357-D13A-A4FA-68AFE8B7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SPHERICAL PARTICLES</a:t>
            </a:r>
            <a:endParaRPr lang="LID4096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11E9E-830D-8592-0FCA-5DDE454FC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367280"/>
                <a:ext cx="10871200" cy="4257040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We denote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= 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|| the distance between particles </a:t>
                </a:r>
                <a:r>
                  <a:rPr lang="en-GB" sz="2000" dirty="0" err="1">
                    <a:ea typeface="Cambria Math" panose="02040503050406030204" pitchFamily="18" charset="0"/>
                  </a:rPr>
                  <a:t>i</a:t>
                </a:r>
                <a:r>
                  <a:rPr lang="en-GB" sz="2000" dirty="0">
                    <a:ea typeface="Cambria Math" panose="02040503050406030204" pitchFamily="18" charset="0"/>
                  </a:rPr>
                  <a:t> and j AND </a:t>
                </a:r>
                <a:r>
                  <a:rPr lang="en-US" sz="2000" dirty="0"/>
                  <a:t>their overlap 	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/>
                          <m:t>∆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= 2R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GB" sz="2000" dirty="0">
                    <a:ea typeface="Cambria Math" panose="02040503050406030204" pitchFamily="18" charset="0"/>
                  </a:rPr>
                  <a:t>			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Potential Energy 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000" dirty="0"/>
                  <a:t>We denote by N the effective number of degrees of freedom which affect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b="0" dirty="0"/>
              </a:p>
              <a:p>
                <a:pPr marL="0" indent="0">
                  <a:buNone/>
                </a:pPr>
                <a:r>
                  <a:rPr lang="en-GB" sz="2000" dirty="0">
                    <a:ea typeface="Cambria Math" panose="02040503050406030204" pitchFamily="18" charset="0"/>
                  </a:rPr>
                  <a:t>				</a:t>
                </a: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Jamming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en-GB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000" dirty="0"/>
                  <a:t>The Hessian is an N × N matrix which can be written as : </a:t>
                </a:r>
              </a:p>
              <a:p>
                <a:pPr marL="0" indent="0">
                  <a:buNone/>
                </a:pPr>
                <a:r>
                  <a:rPr lang="en-GB" sz="20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nary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GB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	     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br>
                  <a:rPr lang="en-GB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𝑟𝑘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</m:oMath>
                  </m:oMathPara>
                </a14:m>
                <a:endParaRPr lang="en-GB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11E9E-830D-8592-0FCA-5DDE454FC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367280"/>
                <a:ext cx="10871200" cy="4257040"/>
              </a:xfrm>
              <a:blipFill>
                <a:blip r:embed="rId2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51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FFB4-2AB9-240C-C557-53493654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ELLIPSES </a:t>
            </a:r>
            <a:r>
              <a:rPr lang="en-US" sz="3200" dirty="0"/>
              <a:t>PARTICLES</a:t>
            </a:r>
            <a:endParaRPr lang="LID4096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8A242-6D1C-3E55-796B-5DAEC1461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2478024"/>
                <a:ext cx="10643616" cy="3694176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Ellipses stability and jamming occur at: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000" dirty="0"/>
                  <a:t>The density of vibrational modes at jamming must then display a delta function in zero of magnitude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000" dirty="0"/>
                  <a:t> corresponding to the kernel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sz="2000" dirty="0"/>
                  <a:t> </a:t>
                </a:r>
                <a:r>
                  <a:rPr lang="en-US" sz="2000" dirty="0"/>
                  <a:t>vanishes at jamming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∀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8A242-6D1C-3E55-796B-5DAEC1461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2478024"/>
                <a:ext cx="10643616" cy="3694176"/>
              </a:xfrm>
              <a:blipFill>
                <a:blip r:embed="rId2"/>
                <a:stretch>
                  <a:fillRect l="-515" t="-660" r="-108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02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10A4-DB6E-C35C-06B0-83CE34C0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97840"/>
            <a:ext cx="10168128" cy="1179576"/>
          </a:xfrm>
        </p:spPr>
        <p:txBody>
          <a:bodyPr>
            <a:normAutofit/>
          </a:bodyPr>
          <a:lstStyle/>
          <a:p>
            <a:r>
              <a:rPr lang="en-GB" sz="2800" dirty="0"/>
              <a:t>ANALOGY BETWEEN JAMMING AND DEEP LEARNING 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CB4E-33B4-AEC6-7BF0-156F83215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510" y="2140558"/>
                <a:ext cx="11998490" cy="3694176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B- DEEP LEARNING</a:t>
                </a:r>
                <a:br>
                  <a:rPr lang="en-GB" sz="2400" dirty="0"/>
                </a:br>
                <a:r>
                  <a:rPr lang="en-GB" sz="2000" dirty="0"/>
                  <a:t>We consider a binary classification problem, with a set of P distinct training data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is the datum itself which lives in dimension 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=±1 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is its label.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CB4E-33B4-AEC6-7BF0-156F8321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510" y="2140558"/>
                <a:ext cx="11998490" cy="3694176"/>
              </a:xfrm>
              <a:blipFill>
                <a:blip r:embed="rId2"/>
                <a:stretch>
                  <a:fillRect l="-711" t="-8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730C64-9296-CC5F-B16A-39D087B4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79" y="3366716"/>
            <a:ext cx="8820788" cy="293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BEF1A-25C2-E0B4-B6DD-060DED9BB1EF}"/>
              </a:ext>
            </a:extLst>
          </p:cNvPr>
          <p:cNvSpPr txBox="1"/>
          <p:nvPr/>
        </p:nvSpPr>
        <p:spPr>
          <a:xfrm>
            <a:off x="2090367" y="6488668"/>
            <a:ext cx="858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Architecture of a fully-connected network with L hidden layers of constant size 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1098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7E5454F-32AD-9D5D-4209-F3650C78B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67" y="93238"/>
            <a:ext cx="9054465" cy="30088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FC1BEB-6CB2-A101-DCB0-5FBB2C6D55F8}"/>
                  </a:ext>
                </a:extLst>
              </p:cNvPr>
              <p:cNvSpPr txBox="1"/>
              <p:nvPr/>
            </p:nvSpPr>
            <p:spPr>
              <a:xfrm>
                <a:off x="254000" y="3241040"/>
                <a:ext cx="11755120" cy="361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Each connection thus corresponds to one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/>
                  <a:t>is added is added to this sum </a:t>
                </a:r>
                <a:r>
                  <a:rPr lang="en-GB" sz="2000" dirty="0"/>
                  <a:t>to obtain the so-called pre-activation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GB" sz="2000" dirty="0"/>
                  <a:t>The computation is done iteratively from the first layer to the last one: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sz="1400" dirty="0"/>
                  <a:t>**</a:t>
                </a:r>
                <a:r>
                  <a:rPr lang="en-GB" sz="1400" dirty="0"/>
                  <a:t>W contains all the parameters.</a:t>
                </a:r>
                <a:endParaRPr lang="en-US" sz="1400" dirty="0"/>
              </a:p>
              <a:p>
                <a:r>
                  <a:rPr lang="en-US" dirty="0"/>
                  <a:t>					</a:t>
                </a:r>
                <a:endParaRPr lang="LID4096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FC1BEB-6CB2-A101-DCB0-5FBB2C6D5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3241040"/>
                <a:ext cx="11755120" cy="3614707"/>
              </a:xfrm>
              <a:prstGeom prst="rect">
                <a:avLst/>
              </a:prstGeom>
              <a:blipFill>
                <a:blip r:embed="rId3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5312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34D95"/>
      </a:accent1>
      <a:accent2>
        <a:srgbClr val="AE3BB1"/>
      </a:accent2>
      <a:accent3>
        <a:srgbClr val="8F4DC3"/>
      </a:accent3>
      <a:accent4>
        <a:srgbClr val="4C3BB1"/>
      </a:accent4>
      <a:accent5>
        <a:srgbClr val="4D6DC3"/>
      </a:accent5>
      <a:accent6>
        <a:srgbClr val="3B8DB1"/>
      </a:accent6>
      <a:hlink>
        <a:srgbClr val="4F5CC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729</TotalTime>
  <Words>1234</Words>
  <Application>Microsoft Office PowerPoint</Application>
  <PresentationFormat>Widescreen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Cambria Math</vt:lpstr>
      <vt:lpstr>AccentBoxVTI</vt:lpstr>
      <vt:lpstr>The jamming transition as a paradigm to understand the loss landscape of deep neural networks </vt:lpstr>
      <vt:lpstr>The Loss Function</vt:lpstr>
      <vt:lpstr>Deep Neural Networks</vt:lpstr>
      <vt:lpstr>Loss Functions And Fully Connected Deep Networks Undergo A Jamming Transition.</vt:lpstr>
      <vt:lpstr>ANALOGY BETWEEN JAMMING AND DEEP LEARNING </vt:lpstr>
      <vt:lpstr>SPHERICAL PARTICLES</vt:lpstr>
      <vt:lpstr>ELLIPSES PARTICLES</vt:lpstr>
      <vt:lpstr>ANALOGY BETWEEN JAMMING AND DEEP LEARNING </vt:lpstr>
      <vt:lpstr>PowerPoint Presentation</vt:lpstr>
      <vt:lpstr>Effective Number Of Parameters AND Constraints On The Stability Of Minima</vt:lpstr>
      <vt:lpstr>Jamming Transition With Random Data</vt:lpstr>
      <vt:lpstr>FOR RANDOM DATA THE TRANSITION OCCURS FOR N ∼ P</vt:lpstr>
      <vt:lpstr>THE TRANSITION IS HYPOSTATIC</vt:lpstr>
      <vt:lpstr>SPECTRUM OF THE HESSIAN OF THE LOSS NEAR JAMMING</vt:lpstr>
      <vt:lpstr>PowerPoint Presentation</vt:lpstr>
      <vt:lpstr>SPECTRUM OF THE HESSIAN OF THE LOSS NEAR JAMMING</vt:lpstr>
      <vt:lpstr>DISTRIBUTION OF GAPS REVEALS NEW SINGULAR BEHAVIOUR</vt:lpstr>
      <vt:lpstr>PowerPoint Presentation</vt:lpstr>
      <vt:lpstr>IMAGE DATA: MNIST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jamming transition as a paradigm to understand the loss landscape of deep neural networks </dc:title>
  <dc:creator>ajwan khoury</dc:creator>
  <cp:lastModifiedBy>ajwan khoury</cp:lastModifiedBy>
  <cp:revision>1</cp:revision>
  <dcterms:created xsi:type="dcterms:W3CDTF">2022-06-04T23:29:57Z</dcterms:created>
  <dcterms:modified xsi:type="dcterms:W3CDTF">2022-06-05T20:00:26Z</dcterms:modified>
</cp:coreProperties>
</file>