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18214-8E4A-42BA-9068-A8B97C89EF5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236173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18214-8E4A-42BA-9068-A8B97C89EF5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390914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18214-8E4A-42BA-9068-A8B97C89EF5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7E7D-C701-402C-B207-276966EE09C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1724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18214-8E4A-42BA-9068-A8B97C89EF5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1756055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18214-8E4A-42BA-9068-A8B97C89EF5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7E7D-C701-402C-B207-276966EE09C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5603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18214-8E4A-42BA-9068-A8B97C89EF5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397777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18214-8E4A-42BA-9068-A8B97C89EF5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131972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18214-8E4A-42BA-9068-A8B97C89EF5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305770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18214-8E4A-42BA-9068-A8B97C89EF5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320552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18214-8E4A-42BA-9068-A8B97C89EF5E}"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2362917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18214-8E4A-42BA-9068-A8B97C89EF5E}"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3403404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18214-8E4A-42BA-9068-A8B97C89EF5E}"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371539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18214-8E4A-42BA-9068-A8B97C89EF5E}"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3709321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18214-8E4A-42BA-9068-A8B97C89EF5E}"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340173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18214-8E4A-42BA-9068-A8B97C89EF5E}"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41503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18214-8E4A-42BA-9068-A8B97C89EF5E}"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F7E7D-C701-402C-B207-276966EE09C8}" type="slidenum">
              <a:rPr lang="en-IN" smtClean="0"/>
              <a:t>‹#›</a:t>
            </a:fld>
            <a:endParaRPr lang="en-IN"/>
          </a:p>
        </p:txBody>
      </p:sp>
    </p:spTree>
    <p:extLst>
      <p:ext uri="{BB962C8B-B14F-4D97-AF65-F5344CB8AC3E}">
        <p14:creationId xmlns:p14="http://schemas.microsoft.com/office/powerpoint/2010/main" val="327070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018214-8E4A-42BA-9068-A8B97C89EF5E}" type="datetimeFigureOut">
              <a:rPr lang="en-IN" smtClean="0"/>
              <a:t>01-11-2023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84F7E7D-C701-402C-B207-276966EE09C8}" type="slidenum">
              <a:rPr lang="en-IN" smtClean="0"/>
              <a:t>‹#›</a:t>
            </a:fld>
            <a:endParaRPr lang="en-IN"/>
          </a:p>
        </p:txBody>
      </p:sp>
    </p:spTree>
    <p:extLst>
      <p:ext uri="{BB962C8B-B14F-4D97-AF65-F5344CB8AC3E}">
        <p14:creationId xmlns:p14="http://schemas.microsoft.com/office/powerpoint/2010/main" val="413847632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48C3-294A-8038-7950-4150313E179A}"/>
              </a:ext>
            </a:extLst>
          </p:cNvPr>
          <p:cNvSpPr>
            <a:spLocks noGrp="1"/>
          </p:cNvSpPr>
          <p:nvPr>
            <p:ph type="ctrTitle"/>
          </p:nvPr>
        </p:nvSpPr>
        <p:spPr/>
        <p:txBody>
          <a:bodyPr/>
          <a:lstStyle/>
          <a:p>
            <a:r>
              <a:rPr lang="en-IN" dirty="0"/>
              <a:t>To-do list </a:t>
            </a:r>
          </a:p>
        </p:txBody>
      </p:sp>
      <p:sp>
        <p:nvSpPr>
          <p:cNvPr id="3" name="Subtitle 2">
            <a:extLst>
              <a:ext uri="{FF2B5EF4-FFF2-40B4-BE49-F238E27FC236}">
                <a16:creationId xmlns:a16="http://schemas.microsoft.com/office/drawing/2014/main" id="{279F95E5-1129-8257-97C2-AE71C3E71128}"/>
              </a:ext>
            </a:extLst>
          </p:cNvPr>
          <p:cNvSpPr>
            <a:spLocks noGrp="1"/>
          </p:cNvSpPr>
          <p:nvPr>
            <p:ph type="subTitle" idx="1"/>
          </p:nvPr>
        </p:nvSpPr>
        <p:spPr/>
        <p:txBody>
          <a:bodyPr/>
          <a:lstStyle/>
          <a:p>
            <a:r>
              <a:rPr lang="en-IN" dirty="0"/>
              <a:t>R Akshitha</a:t>
            </a:r>
          </a:p>
        </p:txBody>
      </p:sp>
      <p:pic>
        <p:nvPicPr>
          <p:cNvPr id="5" name="Graphic 4" descr="Checklist with solid fill">
            <a:extLst>
              <a:ext uri="{FF2B5EF4-FFF2-40B4-BE49-F238E27FC236}">
                <a16:creationId xmlns:a16="http://schemas.microsoft.com/office/drawing/2014/main" id="{C9234961-0E1C-538C-8AC1-EB1E0E9330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1600" y="3136433"/>
            <a:ext cx="914400" cy="914400"/>
          </a:xfrm>
          <a:prstGeom prst="rect">
            <a:avLst/>
          </a:prstGeom>
        </p:spPr>
      </p:pic>
    </p:spTree>
    <p:extLst>
      <p:ext uri="{BB962C8B-B14F-4D97-AF65-F5344CB8AC3E}">
        <p14:creationId xmlns:p14="http://schemas.microsoft.com/office/powerpoint/2010/main" val="91264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0FC8-22EB-CCF4-B69E-5AB935467D1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7AF7E77-490C-2375-9AA8-7483D12D90E6}"/>
              </a:ext>
            </a:extLst>
          </p:cNvPr>
          <p:cNvSpPr>
            <a:spLocks noGrp="1"/>
          </p:cNvSpPr>
          <p:nvPr>
            <p:ph idx="1"/>
          </p:nvPr>
        </p:nvSpPr>
        <p:spPr>
          <a:xfrm>
            <a:off x="677334" y="1930401"/>
            <a:ext cx="8596668" cy="4110962"/>
          </a:xfrm>
        </p:spPr>
        <p:txBody>
          <a:bodyPr/>
          <a:lstStyle/>
          <a:p>
            <a:pPr algn="l"/>
            <a:r>
              <a:rPr lang="en-US" b="0" i="0" dirty="0">
                <a:solidFill>
                  <a:schemeClr val="tx1"/>
                </a:solidFill>
                <a:effectLst/>
                <a:latin typeface="Söhne"/>
              </a:rPr>
              <a:t>To-do lists are powerful tools used for organizing tasks, managing time, and improving productivity. They serve as a visual way to keep track of things that need to be done, ensuring that important tasks are not forgotten or overlooked. Whether you are a student, professional, or someone managing a household, to-do lists can help you stay focused, prioritize your activities, and accomplish your goals more efficiently.</a:t>
            </a:r>
          </a:p>
          <a:p>
            <a:pPr marL="0" indent="0" algn="l">
              <a:buNone/>
            </a:pPr>
            <a:endParaRPr lang="en-US" b="0" i="0" dirty="0">
              <a:solidFill>
                <a:schemeClr val="tx1"/>
              </a:solidFill>
              <a:effectLst/>
              <a:latin typeface="Söhne"/>
            </a:endParaRPr>
          </a:p>
          <a:p>
            <a:pPr algn="l"/>
            <a:r>
              <a:rPr lang="en-US" b="0" i="0" dirty="0">
                <a:solidFill>
                  <a:schemeClr val="tx1"/>
                </a:solidFill>
                <a:effectLst/>
                <a:latin typeface="Söhne"/>
              </a:rPr>
              <a:t>The concept of a to-do list is simple: it is a list of tasks or activities that you need to complete. These tasks can range from work-related assignments and personal chores to long-term goals and creative projects. By writing down your tasks, you can create a clear roadmap of what needs to be accomplished, which can reduce feelings of overwhelm and anxiety associated with trying to remember everything.</a:t>
            </a:r>
          </a:p>
          <a:p>
            <a:endParaRPr lang="en-IN" dirty="0"/>
          </a:p>
        </p:txBody>
      </p:sp>
    </p:spTree>
    <p:extLst>
      <p:ext uri="{BB962C8B-B14F-4D97-AF65-F5344CB8AC3E}">
        <p14:creationId xmlns:p14="http://schemas.microsoft.com/office/powerpoint/2010/main" val="288772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E5AB-87F8-47E2-1A63-88D0C0DB2BDB}"/>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6A192408-70CF-CB2C-61CB-4CA83A1AC54C}"/>
              </a:ext>
            </a:extLst>
          </p:cNvPr>
          <p:cNvSpPr>
            <a:spLocks noGrp="1"/>
          </p:cNvSpPr>
          <p:nvPr>
            <p:ph idx="1"/>
          </p:nvPr>
        </p:nvSpPr>
        <p:spPr>
          <a:xfrm>
            <a:off x="677334" y="1576873"/>
            <a:ext cx="8596668" cy="4464489"/>
          </a:xfrm>
        </p:spPr>
        <p:txBody>
          <a:bodyPr/>
          <a:lstStyle/>
          <a:p>
            <a:r>
              <a:rPr lang="en-US" dirty="0">
                <a:effectLst/>
              </a:rPr>
              <a:t>To-do lists are a simple yet effective tool for managing tasks and improving productivity. At its core, a to-do list is simply a list of tasks that need to be completed, usually organized by priority or deadline.</a:t>
            </a:r>
            <a:endParaRPr lang="en-US" dirty="0"/>
          </a:p>
          <a:p>
            <a:r>
              <a:rPr lang="en-US" dirty="0">
                <a:effectLst/>
              </a:rPr>
              <a:t>To create a to-do list, start by brainstorming all the tasks that need to be completed. Then, organize these tasks by priority, deadline, or category. It's important to be realistic about what you can accomplish in a given day or week, so don't overload your list with too many tasks.</a:t>
            </a:r>
            <a:endParaRPr lang="en-US" dirty="0"/>
          </a:p>
          <a:p>
            <a:r>
              <a:rPr lang="en-US" dirty="0">
                <a:effectLst/>
              </a:rPr>
              <a:t>Once you have your list, it's important to review it regularly and update it as needed. You may find that some tasks are no longer relevant or that new tasks need to be added. By keeping your to-do list up-to-date, you can ensure that you're always focused on the most important tasks at hand.</a:t>
            </a:r>
            <a:endParaRPr lang="en-US" dirty="0"/>
          </a:p>
          <a:p>
            <a:endParaRPr lang="en-IN" dirty="0"/>
          </a:p>
        </p:txBody>
      </p:sp>
    </p:spTree>
    <p:extLst>
      <p:ext uri="{BB962C8B-B14F-4D97-AF65-F5344CB8AC3E}">
        <p14:creationId xmlns:p14="http://schemas.microsoft.com/office/powerpoint/2010/main" val="232219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D80D-2EC8-EAFE-63FD-0CE0C93E7419}"/>
              </a:ext>
            </a:extLst>
          </p:cNvPr>
          <p:cNvSpPr>
            <a:spLocks noGrp="1"/>
          </p:cNvSpPr>
          <p:nvPr>
            <p:ph type="title"/>
          </p:nvPr>
        </p:nvSpPr>
        <p:spPr>
          <a:xfrm>
            <a:off x="313440" y="301690"/>
            <a:ext cx="8596668" cy="1320800"/>
          </a:xfrm>
        </p:spPr>
        <p:txBody>
          <a:bodyPr/>
          <a:lstStyle/>
          <a:p>
            <a:r>
              <a:rPr lang="en-IN" dirty="0"/>
              <a:t>Uses of To-do lists</a:t>
            </a:r>
          </a:p>
        </p:txBody>
      </p:sp>
      <p:sp>
        <p:nvSpPr>
          <p:cNvPr id="3" name="Content Placeholder 2">
            <a:extLst>
              <a:ext uri="{FF2B5EF4-FFF2-40B4-BE49-F238E27FC236}">
                <a16:creationId xmlns:a16="http://schemas.microsoft.com/office/drawing/2014/main" id="{F5141157-93C3-51FF-89B4-5C88DAC97436}"/>
              </a:ext>
            </a:extLst>
          </p:cNvPr>
          <p:cNvSpPr>
            <a:spLocks noGrp="1"/>
          </p:cNvSpPr>
          <p:nvPr>
            <p:ph idx="1"/>
          </p:nvPr>
        </p:nvSpPr>
        <p:spPr>
          <a:xfrm>
            <a:off x="528044" y="1502229"/>
            <a:ext cx="8596668" cy="4898571"/>
          </a:xfrm>
        </p:spPr>
        <p:txBody>
          <a:bodyPr/>
          <a:lstStyle/>
          <a:p>
            <a:r>
              <a:rPr lang="en-US" b="1" dirty="0">
                <a:effectLst/>
              </a:rPr>
              <a:t>Task Management</a:t>
            </a:r>
            <a:endParaRPr lang="en-US" b="1" dirty="0"/>
          </a:p>
          <a:p>
            <a:pPr marL="0" indent="0">
              <a:buNone/>
            </a:pPr>
            <a:r>
              <a:rPr lang="en-US" dirty="0">
                <a:effectLst/>
              </a:rPr>
              <a:t> To-do lists are primarily used for managing tasks and ensuring that they are completed in a timely manner. They help individuals prioritize their work and stay on track with deadlines and goals.</a:t>
            </a:r>
          </a:p>
          <a:p>
            <a:pPr marL="0" indent="0">
              <a:buNone/>
            </a:pPr>
            <a:endParaRPr lang="en-US" dirty="0"/>
          </a:p>
          <a:p>
            <a:r>
              <a:rPr lang="en-US" b="1" dirty="0">
                <a:effectLst/>
              </a:rPr>
              <a:t>Project Planning</a:t>
            </a:r>
            <a:endParaRPr lang="en-US" b="1" dirty="0"/>
          </a:p>
          <a:p>
            <a:pPr marL="0" indent="0">
              <a:buNone/>
            </a:pPr>
            <a:r>
              <a:rPr lang="en-US" dirty="0">
                <a:effectLst/>
              </a:rPr>
              <a:t> To-do lists can also be used for project planning, where tasks are broken down into smaller, more manageable sub-tasks. This helps individuals stay organized and focused on the specific steps needed to complete a larger project.</a:t>
            </a:r>
          </a:p>
          <a:p>
            <a:pPr marL="0" indent="0">
              <a:buNone/>
            </a:pPr>
            <a:endParaRPr lang="en-US" dirty="0">
              <a:effectLst/>
            </a:endParaRPr>
          </a:p>
          <a:p>
            <a:r>
              <a:rPr lang="en-US" b="1" dirty="0">
                <a:effectLst/>
              </a:rPr>
              <a:t>Goal Setting</a:t>
            </a:r>
            <a:endParaRPr lang="en-US" b="1" dirty="0"/>
          </a:p>
          <a:p>
            <a:pPr marL="0" indent="0">
              <a:buNone/>
            </a:pPr>
            <a:r>
              <a:rPr lang="en-US" dirty="0">
                <a:effectLst/>
              </a:rPr>
              <a:t> To-do lists can also be used for setting and achieving personal or professional goals. By breaking down larger goals into smaller, achievable tasks, individuals can track their progress and stay motivated to reach their objectives.</a:t>
            </a:r>
            <a:endParaRPr lang="en-US" dirty="0"/>
          </a:p>
          <a:p>
            <a:pPr marL="0" indent="0">
              <a:buNone/>
            </a:pPr>
            <a:endParaRPr lang="en-US" dirty="0"/>
          </a:p>
          <a:p>
            <a:endParaRPr lang="en-IN" dirty="0"/>
          </a:p>
        </p:txBody>
      </p:sp>
    </p:spTree>
    <p:extLst>
      <p:ext uri="{BB962C8B-B14F-4D97-AF65-F5344CB8AC3E}">
        <p14:creationId xmlns:p14="http://schemas.microsoft.com/office/powerpoint/2010/main" val="99814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4891-83B2-51BC-E3AE-426BD792F438}"/>
              </a:ext>
            </a:extLst>
          </p:cNvPr>
          <p:cNvSpPr>
            <a:spLocks noGrp="1"/>
          </p:cNvSpPr>
          <p:nvPr>
            <p:ph type="title"/>
          </p:nvPr>
        </p:nvSpPr>
        <p:spPr/>
        <p:txBody>
          <a:bodyPr/>
          <a:lstStyle/>
          <a:p>
            <a:r>
              <a:rPr lang="en-IN" dirty="0"/>
              <a:t>Advantages and Disadvantages</a:t>
            </a:r>
          </a:p>
        </p:txBody>
      </p:sp>
      <p:sp>
        <p:nvSpPr>
          <p:cNvPr id="3" name="Content Placeholder 2">
            <a:extLst>
              <a:ext uri="{FF2B5EF4-FFF2-40B4-BE49-F238E27FC236}">
                <a16:creationId xmlns:a16="http://schemas.microsoft.com/office/drawing/2014/main" id="{14DA5A38-0C90-2058-7FFE-3405CFBD11F0}"/>
              </a:ext>
            </a:extLst>
          </p:cNvPr>
          <p:cNvSpPr>
            <a:spLocks noGrp="1"/>
          </p:cNvSpPr>
          <p:nvPr>
            <p:ph idx="1"/>
          </p:nvPr>
        </p:nvSpPr>
        <p:spPr>
          <a:xfrm>
            <a:off x="493173" y="1787364"/>
            <a:ext cx="4482495" cy="4305525"/>
          </a:xfrm>
        </p:spPr>
        <p:txBody>
          <a:bodyPr/>
          <a:lstStyle/>
          <a:p>
            <a:r>
              <a:rPr lang="en-US" b="1" dirty="0">
                <a:effectLst/>
              </a:rPr>
              <a:t>Advantages</a:t>
            </a:r>
            <a:endParaRPr lang="en-US" b="1" dirty="0"/>
          </a:p>
          <a:p>
            <a:pPr>
              <a:buFont typeface="Arial" panose="020B0604020202020204" pitchFamily="34" charset="0"/>
              <a:buChar char="•"/>
            </a:pPr>
            <a:r>
              <a:rPr lang="en-US" dirty="0">
                <a:effectLst/>
              </a:rPr>
              <a:t>Helps in organizing tasks and prioritizing them based on their importance.</a:t>
            </a:r>
          </a:p>
          <a:p>
            <a:pPr>
              <a:buFont typeface="Arial" panose="020B0604020202020204" pitchFamily="34" charset="0"/>
              <a:buChar char="•"/>
            </a:pPr>
            <a:r>
              <a:rPr lang="en-US" dirty="0">
                <a:effectLst/>
              </a:rPr>
              <a:t>Reduces stress and anxiety by providing a clear plan of action for the day or week.</a:t>
            </a:r>
          </a:p>
          <a:p>
            <a:pPr>
              <a:buFont typeface="Arial" panose="020B0604020202020204" pitchFamily="34" charset="0"/>
              <a:buChar char="•"/>
            </a:pPr>
            <a:r>
              <a:rPr lang="en-US" dirty="0">
                <a:effectLst/>
              </a:rPr>
              <a:t>Increases productivity by keeping track of completed tasks and providing a sense of accomplishment.</a:t>
            </a:r>
          </a:p>
          <a:p>
            <a:endParaRPr lang="en-IN" dirty="0"/>
          </a:p>
        </p:txBody>
      </p:sp>
      <p:sp>
        <p:nvSpPr>
          <p:cNvPr id="4" name="TextBox 3">
            <a:extLst>
              <a:ext uri="{FF2B5EF4-FFF2-40B4-BE49-F238E27FC236}">
                <a16:creationId xmlns:a16="http://schemas.microsoft.com/office/drawing/2014/main" id="{9663B8BD-6FA7-DF6B-ECE8-13A297B42F00}"/>
              </a:ext>
            </a:extLst>
          </p:cNvPr>
          <p:cNvSpPr txBox="1"/>
          <p:nvPr/>
        </p:nvSpPr>
        <p:spPr>
          <a:xfrm>
            <a:off x="5159829" y="1660497"/>
            <a:ext cx="4482494" cy="3970318"/>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Ø"/>
            </a:pPr>
            <a:r>
              <a:rPr lang="en-US" b="1" dirty="0">
                <a:effectLst/>
              </a:rPr>
              <a:t> Disadvantages</a:t>
            </a:r>
          </a:p>
          <a:p>
            <a:pPr>
              <a:buClr>
                <a:schemeClr val="accent1">
                  <a:lumMod val="75000"/>
                </a:schemeClr>
              </a:buClr>
            </a:pPr>
            <a:endParaRPr lang="en-US" b="1" dirty="0"/>
          </a:p>
          <a:p>
            <a:pPr>
              <a:buClr>
                <a:schemeClr val="accent1">
                  <a:lumMod val="75000"/>
                </a:schemeClr>
              </a:buClr>
              <a:buFont typeface="Arial" panose="020B0604020202020204" pitchFamily="34" charset="0"/>
              <a:buChar char="•"/>
            </a:pPr>
            <a:r>
              <a:rPr lang="en-US" dirty="0">
                <a:effectLst/>
              </a:rPr>
              <a:t>Can become overwhelming and lead to a sense of failure if all tasks are not completed on time.</a:t>
            </a:r>
          </a:p>
          <a:p>
            <a:pPr>
              <a:buClr>
                <a:schemeClr val="accent1">
                  <a:lumMod val="75000"/>
                </a:schemeClr>
              </a:buClr>
            </a:pPr>
            <a:endParaRPr lang="en-US" dirty="0">
              <a:effectLst/>
            </a:endParaRPr>
          </a:p>
          <a:p>
            <a:pPr>
              <a:buClr>
                <a:schemeClr val="accent1">
                  <a:lumMod val="75000"/>
                </a:schemeClr>
              </a:buClr>
              <a:buFont typeface="Arial" panose="020B0604020202020204" pitchFamily="34" charset="0"/>
              <a:buChar char="•"/>
            </a:pPr>
            <a:r>
              <a:rPr lang="en-US" dirty="0">
                <a:effectLst/>
              </a:rPr>
              <a:t>May lead to over-scheduling and neglecting other important aspects of life such as family time or self-care.</a:t>
            </a:r>
          </a:p>
          <a:p>
            <a:pPr>
              <a:buClr>
                <a:schemeClr val="accent1">
                  <a:lumMod val="75000"/>
                </a:schemeClr>
              </a:buClr>
            </a:pPr>
            <a:endParaRPr lang="en-US" dirty="0">
              <a:effectLst/>
            </a:endParaRPr>
          </a:p>
          <a:p>
            <a:pPr>
              <a:buClr>
                <a:schemeClr val="accent1">
                  <a:lumMod val="75000"/>
                </a:schemeClr>
              </a:buClr>
              <a:buFont typeface="Arial" panose="020B0604020202020204" pitchFamily="34" charset="0"/>
              <a:buChar char="•"/>
            </a:pPr>
            <a:r>
              <a:rPr lang="en-US" dirty="0">
                <a:effectLst/>
              </a:rPr>
              <a:t>Can be too rigid and not allow for flexibility in case of unexpected events or emergencies.</a:t>
            </a:r>
          </a:p>
          <a:p>
            <a:endParaRPr lang="en-IN" dirty="0"/>
          </a:p>
        </p:txBody>
      </p:sp>
    </p:spTree>
    <p:extLst>
      <p:ext uri="{BB962C8B-B14F-4D97-AF65-F5344CB8AC3E}">
        <p14:creationId xmlns:p14="http://schemas.microsoft.com/office/powerpoint/2010/main" val="181552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256E-B117-BDBE-FBFC-8ABCB7ECF160}"/>
              </a:ext>
            </a:extLst>
          </p:cNvPr>
          <p:cNvSpPr>
            <a:spLocks noGrp="1"/>
          </p:cNvSpPr>
          <p:nvPr>
            <p:ph type="title"/>
          </p:nvPr>
        </p:nvSpPr>
        <p:spPr>
          <a:xfrm>
            <a:off x="154820" y="186613"/>
            <a:ext cx="8596668" cy="1320800"/>
          </a:xfrm>
        </p:spPr>
        <p:txBody>
          <a:bodyPr/>
          <a:lstStyle/>
          <a:p>
            <a:r>
              <a:rPr lang="en-IN" dirty="0"/>
              <a:t>Future Scope of To-do lists</a:t>
            </a:r>
          </a:p>
        </p:txBody>
      </p:sp>
      <p:sp>
        <p:nvSpPr>
          <p:cNvPr id="3" name="Content Placeholder 2">
            <a:extLst>
              <a:ext uri="{FF2B5EF4-FFF2-40B4-BE49-F238E27FC236}">
                <a16:creationId xmlns:a16="http://schemas.microsoft.com/office/drawing/2014/main" id="{FB7B4900-EC67-8767-C747-8EA77ABF6B43}"/>
              </a:ext>
            </a:extLst>
          </p:cNvPr>
          <p:cNvSpPr>
            <a:spLocks noGrp="1"/>
          </p:cNvSpPr>
          <p:nvPr>
            <p:ph idx="1"/>
          </p:nvPr>
        </p:nvSpPr>
        <p:spPr>
          <a:xfrm>
            <a:off x="438539" y="1147666"/>
            <a:ext cx="9825133" cy="5523722"/>
          </a:xfrm>
        </p:spPr>
        <p:txBody>
          <a:bodyPr>
            <a:normAutofit/>
          </a:bodyPr>
          <a:lstStyle/>
          <a:p>
            <a:pPr marL="0" indent="0">
              <a:buNone/>
            </a:pPr>
            <a:r>
              <a:rPr lang="en-US" dirty="0">
                <a:effectLst/>
              </a:rPr>
              <a:t>To-do lists have been around for centuries, and they are likely to remain an essential tool for productivity in the future. With the advent of technology, to-do lists have become even more accessible and customizable.</a:t>
            </a:r>
            <a:endParaRPr lang="en-US" dirty="0"/>
          </a:p>
          <a:p>
            <a:r>
              <a:rPr lang="en-US" b="1" dirty="0">
                <a:effectLst/>
              </a:rPr>
              <a:t>Integration with Smart Devices</a:t>
            </a:r>
            <a:endParaRPr lang="en-US" b="1" dirty="0"/>
          </a:p>
          <a:p>
            <a:pPr marL="0" indent="0">
              <a:buNone/>
            </a:pPr>
            <a:r>
              <a:rPr lang="en-US" dirty="0">
                <a:effectLst/>
              </a:rPr>
              <a:t> As smart devices become more prevalent, to-do lists will likely become integrated with them. This will allow for even more seamless integration between work and personal life, as well as increased accessibility and convenience.</a:t>
            </a:r>
            <a:endParaRPr lang="en-US" dirty="0"/>
          </a:p>
          <a:p>
            <a:r>
              <a:rPr lang="en-US" b="1" dirty="0">
                <a:effectLst/>
              </a:rPr>
              <a:t>Artificial Intelligence and Machine Learning</a:t>
            </a:r>
            <a:endParaRPr lang="en-US" b="1" dirty="0"/>
          </a:p>
          <a:p>
            <a:pPr marL="0" indent="0">
              <a:buNone/>
            </a:pPr>
            <a:r>
              <a:rPr lang="en-US" dirty="0">
                <a:effectLst/>
              </a:rPr>
              <a:t> To-do lists will likely become even more intelligent in the future, with the integration of artificial intelligence and machine learning. This will allow for more personalized and efficient task management, as well as the ability to predict and prioritize tasks based on past behavior and patterns.</a:t>
            </a:r>
            <a:endParaRPr lang="en-US" dirty="0"/>
          </a:p>
          <a:p>
            <a:r>
              <a:rPr lang="en-US" b="1" dirty="0">
                <a:effectLst/>
              </a:rPr>
              <a:t>Collaboration and Team Management</a:t>
            </a:r>
            <a:endParaRPr lang="en-US" b="1" dirty="0"/>
          </a:p>
          <a:p>
            <a:pPr marL="0" indent="0">
              <a:buNone/>
            </a:pPr>
            <a:r>
              <a:rPr lang="en-US" dirty="0">
                <a:effectLst/>
              </a:rPr>
              <a:t> To-do lists will continue to evolve to meet the needs of teams and collaborative work environments. This will likely include features such as shared task lists, real-time updates, and the ability to assign and track tasks across multiple team members.</a:t>
            </a:r>
            <a:endParaRPr lang="en-US" dirty="0"/>
          </a:p>
          <a:p>
            <a:endParaRPr lang="en-IN" dirty="0"/>
          </a:p>
        </p:txBody>
      </p:sp>
    </p:spTree>
    <p:extLst>
      <p:ext uri="{BB962C8B-B14F-4D97-AF65-F5344CB8AC3E}">
        <p14:creationId xmlns:p14="http://schemas.microsoft.com/office/powerpoint/2010/main" val="127373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DFF56-8F23-0A7B-1CF4-EC97C783A66C}"/>
              </a:ext>
            </a:extLst>
          </p:cNvPr>
          <p:cNvSpPr>
            <a:spLocks noGrp="1"/>
          </p:cNvSpPr>
          <p:nvPr>
            <p:ph idx="1"/>
          </p:nvPr>
        </p:nvSpPr>
        <p:spPr>
          <a:xfrm>
            <a:off x="3149946" y="2571136"/>
            <a:ext cx="4510486" cy="1268411"/>
          </a:xfrm>
        </p:spPr>
        <p:txBody>
          <a:bodyPr>
            <a:noAutofit/>
          </a:bodyPr>
          <a:lstStyle/>
          <a:p>
            <a:pPr marL="0" indent="0">
              <a:buNone/>
            </a:pPr>
            <a:r>
              <a:rPr lang="en-IN" sz="6000" dirty="0">
                <a:solidFill>
                  <a:schemeClr val="accent1">
                    <a:lumMod val="75000"/>
                  </a:schemeClr>
                </a:solidFill>
              </a:rPr>
              <a:t>THANK YOU</a:t>
            </a:r>
          </a:p>
        </p:txBody>
      </p:sp>
    </p:spTree>
    <p:extLst>
      <p:ext uri="{BB962C8B-B14F-4D97-AF65-F5344CB8AC3E}">
        <p14:creationId xmlns:p14="http://schemas.microsoft.com/office/powerpoint/2010/main" val="12362991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36</TotalTime>
  <Words>739</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Söhne</vt:lpstr>
      <vt:lpstr>Trebuchet MS</vt:lpstr>
      <vt:lpstr>Wingdings</vt:lpstr>
      <vt:lpstr>Wingdings 3</vt:lpstr>
      <vt:lpstr>Facet</vt:lpstr>
      <vt:lpstr>To-do list </vt:lpstr>
      <vt:lpstr>Introduction</vt:lpstr>
      <vt:lpstr>Working</vt:lpstr>
      <vt:lpstr>Uses of To-do lists</vt:lpstr>
      <vt:lpstr>Advantages and Disadvantages</vt:lpstr>
      <vt:lpstr>Future Scope of To-do lists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list </dc:title>
  <dc:creator>Akshitha R</dc:creator>
  <cp:lastModifiedBy>Akshitha R</cp:lastModifiedBy>
  <cp:revision>1</cp:revision>
  <dcterms:created xsi:type="dcterms:W3CDTF">2023-11-01T07:21:49Z</dcterms:created>
  <dcterms:modified xsi:type="dcterms:W3CDTF">2023-11-01T07:57:56Z</dcterms:modified>
</cp:coreProperties>
</file>