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30" d="100"/>
          <a:sy n="3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Female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466799"/>
          <c:y val="0.14048518"/>
          <c:w val="0.7820671"/>
          <c:h val="0.5389749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C62324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1"/>
              <c:pt idx="0">
                <c:v>Accounting</c:v>
              </c:pt>
              <c:pt idx="1">
                <c:v>Business Development</c:v>
              </c:pt>
              <c:pt idx="2">
                <c:v>Human Resources</c:v>
              </c:pt>
              <c:pt idx="3">
                <c:v>Legal</c:v>
              </c:pt>
              <c:pt idx="4">
                <c:v>NULL</c:v>
              </c:pt>
              <c:pt idx="5">
                <c:v>Product Management</c:v>
              </c:pt>
              <c:pt idx="6">
                <c:v>Research and Development</c:v>
              </c:pt>
              <c:pt idx="7">
                <c:v>Sales</c:v>
              </c:pt>
              <c:pt idx="8">
                <c:v>Services</c:v>
              </c:pt>
              <c:pt idx="9">
                <c:v>Support</c:v>
              </c:pt>
              <c:pt idx="10">
                <c:v>Training</c:v>
              </c:pt>
            </c:strLit>
          </c:cat>
          <c:val>
            <c:numRef>
              <c:f/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166193.15999999997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FFFFF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FFFFF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FEFEFE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000000"/>
    </a:solidFill>
    <a:ln w="12700">
      <a:solidFill>
        <a:srgbClr val="FFFFFF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Male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C62324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Services</c:v>
              </c:pt>
              <c:pt idx="8">
                <c:v>Support</c:v>
              </c:pt>
              <c:pt idx="9">
                <c:v>Training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FFFFF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FFFFF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FEFEFE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FEFEFE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000000"/>
    </a:solidFill>
    <a:ln w="12700">
      <a:solidFill>
        <a:srgbClr val="FFFFFF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6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7285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431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4250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9164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35038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5382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04546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0410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8571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35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8577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8848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7527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1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"/>
          <p:cNvSpPr>
            <a:spLocks noGrp="1"/>
          </p:cNvSpPr>
          <p:nvPr>
            <p:ph type="ctrTitle"/>
          </p:nvPr>
        </p:nvSpPr>
        <p:spPr>
          <a:xfrm rot="0">
            <a:off x="684212" y="685799"/>
            <a:ext cx="8000999" cy="29718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Click to edit Master title style</a:t>
            </a:r>
            <a:endParaRPr lang="zh-CN" altLang="en-US" sz="48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ubTitle" idx="1"/>
          </p:nvPr>
        </p:nvSpPr>
        <p:spPr>
          <a:xfrm rot="0">
            <a:off x="684212" y="3843867"/>
            <a:ext cx="6400800" cy="19473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rgbClr val="0F486F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Click to edit Master subtitle style</a:t>
            </a:r>
            <a:endParaRPr lang="zh-CN" altLang="en-US" sz="2100" b="0" i="0" u="none" strike="noStrike" kern="1200" cap="none" spc="0" baseline="0">
              <a:solidFill>
                <a:srgbClr val="0F486F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dt" idx="10"/>
          </p:nvPr>
        </p:nvSpPr>
        <p:spPr>
          <a:xfrm rot="0">
            <a:off x="9904412" y="6172200"/>
            <a:ext cx="16002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ftr"/>
          </p:nvPr>
        </p:nvSpPr>
        <p:spPr>
          <a:xfrm rot="0">
            <a:off x="684212" y="6172200"/>
            <a:ext cx="75438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 rot="0">
            <a:off x="10363199" y="5578475"/>
            <a:ext cx="1142245" cy="6699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24" name="直线"/>
          <p:cNvSpPr>
            <a:spLocks/>
          </p:cNvSpPr>
          <p:nvPr/>
        </p:nvSpPr>
        <p:spPr>
          <a:xfrm flipH="1" rot="0">
            <a:off x="8228012" y="8467"/>
            <a:ext cx="3810000" cy="3810000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5" name="直线"/>
          <p:cNvSpPr>
            <a:spLocks/>
          </p:cNvSpPr>
          <p:nvPr/>
        </p:nvSpPr>
        <p:spPr>
          <a:xfrm flipH="1" rot="0">
            <a:off x="6108169" y="91545"/>
            <a:ext cx="6080654" cy="6080655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6" name="直线"/>
          <p:cNvSpPr>
            <a:spLocks/>
          </p:cNvSpPr>
          <p:nvPr/>
        </p:nvSpPr>
        <p:spPr>
          <a:xfrm flipH="1" rot="0">
            <a:off x="7235825" y="228600"/>
            <a:ext cx="4953000" cy="4953000"/>
          </a:xfrm>
          <a:prstGeom prst="line"/>
          <a:noFill/>
          <a:ln w="127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7" name="直线"/>
          <p:cNvSpPr>
            <a:spLocks/>
          </p:cNvSpPr>
          <p:nvPr/>
        </p:nvSpPr>
        <p:spPr>
          <a:xfrm flipH="1" rot="0">
            <a:off x="7335837" y="32278"/>
            <a:ext cx="4852989" cy="4852989"/>
          </a:xfrm>
          <a:prstGeom prst="line"/>
          <a:noFill/>
          <a:ln w="3175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8" name="直线"/>
          <p:cNvSpPr>
            <a:spLocks/>
          </p:cNvSpPr>
          <p:nvPr/>
        </p:nvSpPr>
        <p:spPr>
          <a:xfrm flipH="1" rot="0">
            <a:off x="7845426" y="609601"/>
            <a:ext cx="4343399" cy="4343399"/>
          </a:xfrm>
          <a:prstGeom prst="line"/>
          <a:noFill/>
          <a:ln w="31750" cmpd="sng" cap="flat">
            <a:solidFill>
              <a:srgbClr val="FFFFFF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41566439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796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2017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4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9206969" y="2963333"/>
            <a:ext cx="2981857" cy="3208867"/>
            <a:chOff x="9206969" y="2963333"/>
            <a:chExt cx="2981857" cy="3208867"/>
          </a:xfrm>
        </p:grpSpPr>
        <p:sp>
          <p:nvSpPr>
            <p:cNvPr id="4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1276012" y="2963333"/>
              <a:ext cx="912814" cy="912812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9206969" y="3190344"/>
              <a:ext cx="2981857" cy="2981856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292292" y="3285067"/>
              <a:ext cx="1896534" cy="1896533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443103" y="3131080"/>
              <a:ext cx="1745721" cy="174572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10918826" y="3683001"/>
              <a:ext cx="1270000" cy="1269999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28575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4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84212" y="4487332"/>
            <a:ext cx="8534400" cy="1507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9904412" y="6172200"/>
            <a:ext cx="16002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84212" y="6172200"/>
            <a:ext cx="7543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63199" y="5578475"/>
            <a:ext cx="1142245" cy="6699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spc="1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853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5237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4186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6142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9787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46626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3047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5331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9767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"/>
          <p:cNvGrpSpPr>
            <a:grpSpLocks/>
          </p:cNvGrpSpPr>
          <p:nvPr/>
        </p:nvGrpSpPr>
        <p:grpSpPr>
          <a:xfrm>
            <a:off x="9206969" y="2963333"/>
            <a:ext cx="2981857" cy="3208867"/>
            <a:chOff x="9206969" y="2963333"/>
            <a:chExt cx="2981857" cy="32088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flipH="1" rot="0">
              <a:off x="11276012" y="2963333"/>
              <a:ext cx="912814" cy="912812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9206969" y="3190344"/>
              <a:ext cx="2981857" cy="2981856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直线"/>
            <p:cNvSpPr>
              <a:spLocks/>
            </p:cNvSpPr>
            <p:nvPr/>
          </p:nvSpPr>
          <p:spPr>
            <a:xfrm flipH="1" rot="0">
              <a:off x="10292292" y="3285067"/>
              <a:ext cx="1896534" cy="1896533"/>
            </a:xfrm>
            <a:prstGeom prst="line"/>
            <a:noFill/>
            <a:ln w="952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直线"/>
            <p:cNvSpPr>
              <a:spLocks/>
            </p:cNvSpPr>
            <p:nvPr/>
          </p:nvSpPr>
          <p:spPr>
            <a:xfrm flipH="1" rot="0">
              <a:off x="10443103" y="3131080"/>
              <a:ext cx="1745721" cy="1745720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6" name="直线"/>
            <p:cNvSpPr>
              <a:spLocks/>
            </p:cNvSpPr>
            <p:nvPr/>
          </p:nvSpPr>
          <p:spPr>
            <a:xfrm flipH="1" rot="0">
              <a:off x="10918826" y="3683001"/>
              <a:ext cx="1270000" cy="1269999"/>
            </a:xfrm>
            <a:prstGeom prst="line"/>
            <a:noFill/>
            <a:ln w="28575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8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body" idx="1"/>
          </p:nvPr>
        </p:nvSpPr>
        <p:spPr>
          <a:xfrm rot="0">
            <a:off x="684212" y="685800"/>
            <a:ext cx="8534400" cy="3615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文本框"/>
          <p:cNvSpPr>
            <a:spLocks noGrp="1"/>
          </p:cNvSpPr>
          <p:nvPr>
            <p:ph type="dt" idx="2"/>
          </p:nvPr>
        </p:nvSpPr>
        <p:spPr>
          <a:xfrm rot="0">
            <a:off x="9904412" y="6172200"/>
            <a:ext cx="1600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000" b="0" i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9/1/2024</a:t>
            </a:fld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 idx="3"/>
          </p:nvPr>
        </p:nvSpPr>
        <p:spPr>
          <a:xfrm rot="0">
            <a:off x="684212" y="6172200"/>
            <a:ext cx="7543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000" b="0" i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ldNum" idx="4"/>
          </p:nvPr>
        </p:nvSpPr>
        <p:spPr>
          <a:xfrm rot="0">
            <a:off x="10363199" y="5578475"/>
            <a:ext cx="1142245" cy="669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3200" b="0" i="0" spc="1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 cap="all">
          <a:solidFill>
            <a:schemeClr val="tx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2857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20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8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1200150" indent="-2857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6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5430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2000250" indent="-17145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itchFamily="18" charset="2"/>
        <a:buChar char=""/>
        <a:defRPr sz="1400" kern="1200" cap="none">
          <a:solidFill>
            <a:srgbClr val="0F486F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"/>
          <p:cNvGrpSpPr>
            <a:grpSpLocks/>
          </p:cNvGrpSpPr>
          <p:nvPr/>
        </p:nvGrpSpPr>
        <p:grpSpPr>
          <a:xfrm>
            <a:off x="876299" y="990599"/>
            <a:ext cx="1743075" cy="1333500"/>
            <a:chOff x="876299" y="990599"/>
            <a:chExt cx="1743075" cy="1333500"/>
          </a:xfrm>
        </p:grpSpPr>
        <p:sp>
          <p:nvSpPr>
            <p:cNvPr id="29" name="曲线"/>
            <p:cNvSpPr>
              <a:spLocks/>
            </p:cNvSpPr>
            <p:nvPr/>
          </p:nvSpPr>
          <p:spPr>
            <a:xfrm rot="0">
              <a:off x="876299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971675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599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2" name="曲线"/>
          <p:cNvSpPr>
            <a:spLocks/>
          </p:cNvSpPr>
          <p:nvPr/>
        </p:nvSpPr>
        <p:spPr>
          <a:xfrm rot="0">
            <a:off x="3752851" y="1190627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3800474" y="5229227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34" name="文本框"/>
          <p:cNvSpPr>
            <a:spLocks noGrp="1"/>
          </p:cNvSpPr>
          <p:nvPr>
            <p:ph type="ctrTitle"/>
          </p:nvPr>
        </p:nvSpPr>
        <p:spPr>
          <a:xfrm rot="0">
            <a:off x="-828675" y="-1890888"/>
            <a:ext cx="9982200" cy="2912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all" spc="0" baseline="0">
                <a:solidFill>
                  <a:srgbClr val="0F0F0F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4800" b="1" i="0" u="none" strike="noStrike" kern="1200" cap="all" spc="0" baseline="0">
                <a:solidFill>
                  <a:srgbClr val="0F0F0F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 </a:t>
            </a:r>
            <a:br>
              <a:rPr lang="zh-CN" altLang="en-US" sz="4800" b="1" i="0" u="none" strike="noStrike" kern="1200" cap="all" spc="0" baseline="0">
                <a:solidFill>
                  <a:srgbClr val="0F0F0F"/>
                </a:solidFill>
                <a:latin typeface="Roboto" pitchFamily="2" charset="0"/>
                <a:ea typeface="幼圆" pitchFamily="0" charset="0"/>
                <a:cs typeface="Lucida Sans" pitchFamily="0" charset="0"/>
              </a:rPr>
            </a:br>
            <a:endParaRPr lang="zh-CN" altLang="en-US" sz="4800" b="0" i="0" u="none" strike="noStrike" kern="1200" cap="all" spc="15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1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901181" y="3073186"/>
            <a:ext cx="86106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Arun Kumar .M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REGISTER 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2213111042053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DEPARTMENT: B.COM(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corporate secretary 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COLLEGE: GOVERNMENT ARTS COLLEAGE NANDANAM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NM ID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7397C2AD8BEE545AA39418F7163FF5B5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4241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0" name="矩形"/>
          <p:cNvSpPr>
            <a:spLocks/>
          </p:cNvSpPr>
          <p:nvPr/>
        </p:nvSpPr>
        <p:spPr>
          <a:xfrm rot="0">
            <a:off x="11277219" y="6473338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739774" y="291148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3" name="矩形"/>
          <p:cNvSpPr>
            <a:spLocks/>
          </p:cNvSpPr>
          <p:nvPr/>
        </p:nvSpPr>
        <p:spPr>
          <a:xfrm rot="0">
            <a:off x="838200" y="1292543"/>
            <a:ext cx="8000999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Collection of data from kaggle.com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Selection of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Selection of analysis (salary, department and employee type)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Uses of various techniques in the excel (pivot table , slicers , pie chart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etc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Clearing unwanted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datas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Using graph charts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Finding result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6403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6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0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55332" y="443272"/>
            <a:ext cx="2437131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R</a:t>
            </a:r>
            <a:r>
              <a:rPr lang="en-US" altLang="zh-CN" sz="3600" b="0" i="0" u="none" strike="noStrike" kern="1200" cap="all" spc="-4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E</a:t>
            </a:r>
            <a:r>
              <a:rPr lang="en-US" altLang="zh-CN" sz="36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S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U</a:t>
            </a:r>
            <a:r>
              <a:rPr lang="en-US" altLang="zh-CN" sz="3600" b="0" i="0" u="none" strike="noStrike" kern="1200" cap="all" spc="-40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L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TS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11277219" y="6473338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graphicFrame>
        <p:nvGraphicFramePr>
          <p:cNvPr id="110" name="图表"/>
          <p:cNvGraphicFramePr/>
          <p:nvPr/>
        </p:nvGraphicFramePr>
        <p:xfrm>
          <a:off x="1447801" y="1295399"/>
          <a:ext cx="6615599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11" name="矩形"/>
          <p:cNvSpPr>
            <a:spLocks/>
          </p:cNvSpPr>
          <p:nvPr/>
        </p:nvSpPr>
        <p:spPr>
          <a:xfrm rot="0">
            <a:off x="2133600" y="5353051"/>
            <a:ext cx="5278016" cy="681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Sum of salaries of the female employees in all department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9120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Result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graphicFrame>
        <p:nvGraphicFramePr>
          <p:cNvPr id="113" name="图表"/>
          <p:cNvGraphicFramePr/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14" name="矩形"/>
          <p:cNvSpPr>
            <a:spLocks/>
          </p:cNvSpPr>
          <p:nvPr/>
        </p:nvSpPr>
        <p:spPr>
          <a:xfrm rot="0">
            <a:off x="1676400" y="5561968"/>
            <a:ext cx="6629400" cy="758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Sum of salaries of the male employees  in all departments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9995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684212" y="4487332"/>
            <a:ext cx="8534400" cy="15070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conclusion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533400" y="1905001"/>
            <a:ext cx="9144000" cy="3063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7406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 rot="0">
            <a:off x="1015999" y="762000"/>
            <a:ext cx="9042401" cy="1219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PROJECT TITLE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1143000" y="2590799"/>
            <a:ext cx="9144000" cy="1291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Employees Performance  Analysis using Excel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823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1015999" y="838200"/>
            <a:ext cx="9042401" cy="12953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AGENDA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53" name="矩形"/>
          <p:cNvSpPr>
            <a:spLocks/>
          </p:cNvSpPr>
          <p:nvPr/>
        </p:nvSpPr>
        <p:spPr>
          <a:xfrm rot="0">
            <a:off x="1143000" y="1945605"/>
            <a:ext cx="8991600" cy="378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Modeling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Results and 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0759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5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8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 rot="0">
            <a:off x="457201" y="155450"/>
            <a:ext cx="7677151" cy="3293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P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ROB</a:t>
            </a:r>
            <a:r>
              <a:rPr lang="en-US" altLang="zh-CN" sz="4250" b="0" i="0" u="none" strike="noStrike" kern="1200" cap="all" spc="5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L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E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M</a:t>
            </a:r>
            <a:r>
              <a:rPr lang="en-US" altLang="zh-CN" sz="425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	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S</a:t>
            </a:r>
            <a:r>
              <a:rPr lang="en-US" altLang="zh-CN" sz="4250" b="0" i="0" u="none" strike="noStrike" kern="1200" cap="all" spc="-37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T</a:t>
            </a:r>
            <a:r>
              <a:rPr lang="en-US" altLang="zh-CN" sz="4250" b="0" i="0" u="none" strike="noStrike" kern="1200" cap="all" spc="-37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A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T</a:t>
            </a:r>
            <a:r>
              <a:rPr lang="en-US" altLang="zh-CN" sz="425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E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ME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NT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  </a:t>
            </a:r>
            <a:br>
              <a:rPr lang="zh-CN" altLang="en-US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</a:br>
            <a:br>
              <a:rPr lang="zh-CN" altLang="en-US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</a:br>
            <a:br>
              <a:rPr lang="zh-CN" altLang="en-US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</a:br>
            <a:r>
              <a:rPr lang="en-US" altLang="zh-CN" sz="22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The aim of this project is to address the problem that is difficult to evaluate employee performance and to know the sum of salaries of the employees in department wise</a:t>
            </a:r>
            <a:endParaRPr lang="zh-CN" altLang="en-US" sz="1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4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6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332795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6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6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 rot="0">
            <a:off x="739776" y="192654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PROJECT	</a:t>
            </a:r>
            <a:r>
              <a:rPr lang="en-US" altLang="zh-CN" sz="425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OVERVIEW</a:t>
            </a:r>
            <a:endParaRPr lang="zh-CN" altLang="en-US" sz="425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5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6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0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幼圆" pitchFamily="0" charset="0"/>
                <a:cs typeface="Times New Roman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6748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2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3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723901" y="212489"/>
            <a:ext cx="5014595" cy="53600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W</a:t>
            </a:r>
            <a:r>
              <a:rPr lang="en-US" altLang="zh-CN" sz="320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H</a:t>
            </a:r>
            <a:r>
              <a:rPr lang="en-US" altLang="zh-CN" sz="320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O</a:t>
            </a:r>
            <a:r>
              <a:rPr lang="en-US" altLang="zh-CN" sz="3200" b="0" i="0" u="none" strike="noStrike" kern="1200" cap="all" spc="-2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 </a:t>
            </a:r>
            <a:r>
              <a:rPr lang="en-US" altLang="zh-CN" sz="320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AR</a:t>
            </a:r>
            <a:r>
              <a:rPr lang="en-US" altLang="zh-CN" sz="32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E</a:t>
            </a:r>
            <a:r>
              <a:rPr lang="en-US" altLang="zh-CN" sz="32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 </a:t>
            </a:r>
            <a:r>
              <a:rPr lang="en-US" altLang="zh-CN" sz="320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T</a:t>
            </a:r>
            <a:r>
              <a:rPr lang="en-US" altLang="zh-CN" sz="3200" b="0" i="0" u="none" strike="noStrike" kern="1200" cap="all" spc="-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H</a:t>
            </a:r>
            <a:r>
              <a:rPr lang="en-US" altLang="zh-CN" sz="32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E</a:t>
            </a:r>
            <a:r>
              <a:rPr lang="en-US" altLang="zh-CN" sz="32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 </a:t>
            </a:r>
            <a:r>
              <a:rPr lang="en-US" altLang="zh-CN" sz="3200" b="0" i="0" u="none" strike="noStrike" kern="1200" cap="all" spc="-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E</a:t>
            </a:r>
            <a:r>
              <a:rPr lang="en-US" altLang="zh-CN" sz="3200" b="0" i="0" u="none" strike="noStrike" kern="1200" cap="all" spc="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N</a:t>
            </a:r>
            <a:r>
              <a:rPr lang="en-US" altLang="zh-CN" sz="320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D</a:t>
            </a:r>
            <a:r>
              <a:rPr lang="en-US" altLang="zh-CN" sz="3200" b="0" i="0" u="none" strike="noStrike" kern="1200" cap="all" spc="-4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 </a:t>
            </a:r>
            <a:r>
              <a:rPr lang="en-US" altLang="zh-CN" sz="32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U</a:t>
            </a:r>
            <a:r>
              <a:rPr lang="en-US" altLang="zh-CN" sz="32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S</a:t>
            </a:r>
            <a:r>
              <a:rPr lang="en-US" altLang="zh-CN" sz="3200" b="0" i="0" u="none" strike="noStrike" kern="1200" cap="all" spc="-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E</a:t>
            </a:r>
            <a:r>
              <a:rPr lang="en-US" altLang="zh-CN" sz="320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R</a:t>
            </a: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S?</a:t>
            </a: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</a:b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</a:b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</a:b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</a:b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1.</a:t>
            </a: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Management of the company</a:t>
            </a: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</a:b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2.Statistical department</a:t>
            </a:r>
            <a:br>
              <a:rPr lang="zh-CN" altLang="en-US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</a:b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3.Financial </a:t>
            </a:r>
            <a:r>
              <a:rPr lang="en-US" altLang="zh-CN" sz="32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departmenmts</a:t>
            </a:r>
            <a:endParaRPr lang="zh-CN" altLang="en-US" sz="32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75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6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1" y="6172202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799771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" y="1476376"/>
            <a:ext cx="2695575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8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558166" y="599870"/>
            <a:ext cx="9763125" cy="10991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U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R</a:t>
            </a:r>
            <a:r>
              <a:rPr lang="en-US" altLang="zh-CN" sz="3600" b="0" i="0" u="none" strike="noStrike" kern="1200" cap="all" spc="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 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S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LU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T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I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O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N</a:t>
            </a:r>
            <a:r>
              <a:rPr lang="en-US" altLang="zh-CN" sz="3600" b="0" i="0" u="none" strike="noStrike" kern="1200" cap="all" spc="-34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 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A</a:t>
            </a:r>
            <a:r>
              <a:rPr lang="en-US" altLang="zh-CN" sz="3600" b="0" i="0" u="none" strike="noStrike" kern="1200" cap="all" spc="-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N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D</a:t>
            </a:r>
            <a:r>
              <a:rPr lang="en-US" altLang="zh-CN" sz="3600" b="0" i="0" u="none" strike="noStrike" kern="1200" cap="all" spc="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 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I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T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S</a:t>
            </a:r>
            <a:r>
              <a:rPr lang="en-US" altLang="zh-CN" sz="3600" b="0" i="0" u="none" strike="noStrike" kern="1200" cap="all" spc="6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 </a:t>
            </a:r>
            <a:r>
              <a:rPr lang="en-US" altLang="zh-CN" sz="3600" b="0" i="0" u="none" strike="noStrike" kern="1200" cap="all" spc="-29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V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A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LU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E</a:t>
            </a:r>
            <a:r>
              <a:rPr lang="en-US" altLang="zh-CN" sz="3600" b="0" i="0" u="none" strike="noStrike" kern="1200" cap="all" spc="-6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 </a:t>
            </a:r>
            <a:r>
              <a:rPr lang="en-US" altLang="zh-CN" sz="3600" b="0" i="0" u="none" strike="noStrike" kern="1200" cap="all" spc="-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P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R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O</a:t>
            </a:r>
            <a:r>
              <a:rPr lang="en-US" altLang="zh-CN" sz="3600" b="0" i="0" u="none" strike="noStrike" kern="1200" cap="all" spc="-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P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O</a:t>
            </a:r>
            <a:r>
              <a:rPr lang="en-US" altLang="zh-CN" sz="3600" b="0" i="0" u="none" strike="noStrike" kern="1200" cap="all" spc="2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S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I</a:t>
            </a:r>
            <a:r>
              <a:rPr lang="en-US" altLang="zh-CN" sz="3600" b="0" i="0" u="none" strike="noStrike" kern="1200" cap="all" spc="-3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T</a:t>
            </a:r>
            <a:r>
              <a:rPr lang="en-US" altLang="zh-CN" sz="3600" b="0" i="0" u="none" strike="noStrike" kern="1200" cap="all" spc="-3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I</a:t>
            </a:r>
            <a:r>
              <a:rPr lang="en-US" altLang="zh-CN" sz="360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O</a:t>
            </a: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N</a:t>
            </a: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/>
          </p:nvPr>
        </p:nvSpPr>
        <p:spPr>
          <a:xfrm rot="0">
            <a:off x="10159999" y="5565566"/>
            <a:ext cx="1016000" cy="4927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3200" b="0" i="0" u="none" strike="noStrike" kern="1200" cap="none" spc="10" baseline="0">
                <a:solidFill>
                  <a:srgbClr val="0A304A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7</a:t>
            </a:fld>
            <a:endParaRPr lang="zh-CN" altLang="en-US" sz="3200" b="0" i="0" u="none" strike="noStrike" kern="1200" cap="none" spc="10" baseline="0">
              <a:solidFill>
                <a:srgbClr val="0A304A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pic>
        <p:nvPicPr>
          <p:cNvPr id="8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7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4" name="矩形"/>
          <p:cNvSpPr>
            <a:spLocks/>
          </p:cNvSpPr>
          <p:nvPr/>
        </p:nvSpPr>
        <p:spPr>
          <a:xfrm rot="0">
            <a:off x="3276600" y="2209802"/>
            <a:ext cx="5410200" cy="275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 have used various techniques in excel like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Conditional formulating : to finding null values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Pivot table : to make the data in presentable and neat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maner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Alignment to centre the data so that it will look nice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7377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"/>
          <p:cNvSpPr>
            <a:spLocks noGrp="1"/>
          </p:cNvSpPr>
          <p:nvPr>
            <p:ph type="title"/>
          </p:nvPr>
        </p:nvSpPr>
        <p:spPr>
          <a:xfrm rot="0">
            <a:off x="755333" y="348121"/>
            <a:ext cx="10730653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Dataset Description</a:t>
            </a:r>
            <a:br>
              <a:rPr lang="zh-CN" altLang="en-US" sz="3600" b="0" i="0" u="none" strike="noStrike" kern="1200" cap="all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</a:br>
            <a:endParaRPr lang="zh-CN" altLang="en-US" sz="360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990600" y="1428127"/>
            <a:ext cx="6400800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In this I have used the data which I have collected from kaggle.com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The data which are all used in my project are as follows;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Employee id : alpha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Name :   alphabets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Gender : 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Salary :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Employee type :alphabets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Work location :alphabets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9542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05568D"/>
            </a:gs>
            <a:gs pos="100000">
              <a:srgbClr val="66D4EE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"/>
          <p:cNvSpPr>
            <a:spLocks/>
          </p:cNvSpPr>
          <p:nvPr/>
        </p:nvSpPr>
        <p:spPr>
          <a:xfrm rot="0">
            <a:off x="752476" y="6486037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90" name="曲线"/>
          <p:cNvSpPr>
            <a:spLocks/>
          </p:cNvSpPr>
          <p:nvPr/>
        </p:nvSpPr>
        <p:spPr>
          <a:xfrm rot="0">
            <a:off x="9353551" y="53625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91" name="曲线"/>
          <p:cNvSpPr>
            <a:spLocks/>
          </p:cNvSpPr>
          <p:nvPr/>
        </p:nvSpPr>
        <p:spPr>
          <a:xfrm rot="0">
            <a:off x="6696076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92" name="曲线"/>
          <p:cNvSpPr>
            <a:spLocks/>
          </p:cNvSpPr>
          <p:nvPr/>
        </p:nvSpPr>
        <p:spPr>
          <a:xfrm rot="0">
            <a:off x="9353551" y="589597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7" y="3381375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4" name="文本框"/>
          <p:cNvSpPr>
            <a:spLocks noGrp="1"/>
          </p:cNvSpPr>
          <p:nvPr>
            <p:ph type="title"/>
          </p:nvPr>
        </p:nvSpPr>
        <p:spPr>
          <a:xfrm rot="0">
            <a:off x="739777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THE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 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"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WOW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"</a:t>
            </a:r>
            <a:r>
              <a:rPr lang="en-US" altLang="zh-CN" sz="4250" b="0" i="0" u="none" strike="noStrike" kern="1200" cap="all" spc="8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 </a:t>
            </a:r>
            <a:r>
              <a:rPr lang="en-US" altLang="zh-CN" sz="4250" b="0" i="0" u="none" strike="noStrike" kern="1200" cap="all" spc="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IN</a:t>
            </a:r>
            <a:r>
              <a:rPr lang="en-US" altLang="zh-CN" sz="4250" b="0" i="0" u="none" strike="noStrike" kern="1200" cap="all" spc="-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 </a:t>
            </a:r>
            <a:r>
              <a:rPr lang="en-US" altLang="zh-CN" sz="4250" b="0" i="0" u="none" strike="noStrike" kern="1200" cap="all" spc="15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OUR</a:t>
            </a:r>
            <a:r>
              <a:rPr lang="en-US" altLang="zh-CN" sz="4250" b="0" i="0" u="none" strike="noStrike" kern="1200" cap="all" spc="-1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 </a:t>
            </a:r>
            <a:r>
              <a:rPr lang="en-US" altLang="zh-CN" sz="4250" b="0" i="0" u="none" strike="noStrike" kern="1200" cap="all" spc="2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Lucida Sans" pitchFamily="0" charset="0"/>
              </a:rPr>
              <a:t>SOLUTION</a:t>
            </a:r>
            <a:endParaRPr lang="zh-CN" altLang="en-US" sz="4250" b="0" i="0" u="none" strike="noStrike" kern="1200" cap="all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Lucida Sans" pitchFamily="0" charset="0"/>
            </a:endParaRPr>
          </a:p>
        </p:txBody>
      </p:sp>
      <p:sp>
        <p:nvSpPr>
          <p:cNvPr id="95" name="矩形"/>
          <p:cNvSpPr>
            <a:spLocks/>
          </p:cNvSpPr>
          <p:nvPr/>
        </p:nvSpPr>
        <p:spPr>
          <a:xfrm rot="0">
            <a:off x="11277219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幼圆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幼圆" pitchFamily="0" charset="0"/>
              <a:cs typeface="Trebuchet MS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2743200" y="2354705"/>
            <a:ext cx="8534019" cy="948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幼圆" pitchFamily="0" charset="0"/>
              <a:cs typeface="Times New Roman" pitchFamily="18" charset="0"/>
            </a:endParaRPr>
          </a:p>
        </p:txBody>
      </p:sp>
      <p:sp>
        <p:nvSpPr>
          <p:cNvPr id="97" name="矩形"/>
          <p:cNvSpPr>
            <a:spLocks/>
          </p:cNvSpPr>
          <p:nvPr/>
        </p:nvSpPr>
        <p:spPr>
          <a:xfrm rot="0">
            <a:off x="2496328" y="2409825"/>
            <a:ext cx="6723872" cy="1805940"/>
          </a:xfrm>
          <a:prstGeom prst="rect"/>
          <a:solidFill>
            <a:srgbClr val="63A6F7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In this project I have used picot chart and slicers in the separate excel sheet so it makes very easy to understand for the users who are going to use it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3911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FFFFFF"/>
      </a:dk1>
      <a:lt1>
        <a:srgbClr val="000000"/>
      </a:lt1>
      <a:dk2>
        <a:srgbClr val="76DBF4"/>
      </a:dk2>
      <a:lt2>
        <a:srgbClr val="14619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lic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419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37</cp:revision>
  <dcterms:created xsi:type="dcterms:W3CDTF">2024-03-29T15:07:22Z</dcterms:created>
  <dcterms:modified xsi:type="dcterms:W3CDTF">2024-08-31T16:10:46Z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