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Female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166193.15999999997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5607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6971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1147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691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9765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2389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4734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7617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4507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531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967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890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9145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ctrTitle"/>
          </p:nvPr>
        </p:nvSpPr>
        <p:spPr>
          <a:xfrm rot="0">
            <a:off x="684212" y="685799"/>
            <a:ext cx="8000999" cy="2971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843867"/>
            <a:ext cx="6400800" cy="19473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0F486F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245" cy="6699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4" name="直线"/>
          <p:cNvSpPr>
            <a:spLocks/>
          </p:cNvSpPr>
          <p:nvPr/>
        </p:nvSpPr>
        <p:spPr>
          <a:xfrm flipH="1" rot="0">
            <a:off x="8228012" y="8467"/>
            <a:ext cx="3810000" cy="3810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5" name="直线"/>
          <p:cNvSpPr>
            <a:spLocks/>
          </p:cNvSpPr>
          <p:nvPr/>
        </p:nvSpPr>
        <p:spPr>
          <a:xfrm flipH="1" rot="0">
            <a:off x="6108169" y="91545"/>
            <a:ext cx="6080654" cy="6080655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直线"/>
          <p:cNvSpPr>
            <a:spLocks/>
          </p:cNvSpPr>
          <p:nvPr/>
        </p:nvSpPr>
        <p:spPr>
          <a:xfrm flipH="1" rot="0">
            <a:off x="7235825" y="228600"/>
            <a:ext cx="4953000" cy="4953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7" name="直线"/>
          <p:cNvSpPr>
            <a:spLocks/>
          </p:cNvSpPr>
          <p:nvPr/>
        </p:nvSpPr>
        <p:spPr>
          <a:xfrm flipH="1" rot="0">
            <a:off x="7335837" y="32278"/>
            <a:ext cx="4852989" cy="485298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8" name="直线"/>
          <p:cNvSpPr>
            <a:spLocks/>
          </p:cNvSpPr>
          <p:nvPr/>
        </p:nvSpPr>
        <p:spPr>
          <a:xfrm flipH="1" rot="0">
            <a:off x="7845426" y="609601"/>
            <a:ext cx="4343399" cy="434339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5851366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074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662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4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4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1276012" y="2963333"/>
              <a:ext cx="912814" cy="912812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9206969" y="3190344"/>
              <a:ext cx="2981857" cy="2981856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292292" y="3285067"/>
              <a:ext cx="1896534" cy="1896533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443103" y="3131080"/>
              <a:ext cx="1745721" cy="174572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918826" y="3683001"/>
              <a:ext cx="1270000" cy="1269999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4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245" cy="669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4226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156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064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985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525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5022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2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364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0825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flipH="1" rot="0">
              <a:off x="11276012" y="2963333"/>
              <a:ext cx="912814" cy="912812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9206969" y="3190344"/>
              <a:ext cx="2981857" cy="2981856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直线"/>
            <p:cNvSpPr>
              <a:spLocks/>
            </p:cNvSpPr>
            <p:nvPr/>
          </p:nvSpPr>
          <p:spPr>
            <a:xfrm flipH="1" rot="0">
              <a:off x="10292292" y="3285067"/>
              <a:ext cx="1896534" cy="1896533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直线"/>
            <p:cNvSpPr>
              <a:spLocks/>
            </p:cNvSpPr>
            <p:nvPr/>
          </p:nvSpPr>
          <p:spPr>
            <a:xfrm flipH="1" rot="0">
              <a:off x="10443103" y="3131080"/>
              <a:ext cx="1745721" cy="174572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直线"/>
            <p:cNvSpPr>
              <a:spLocks/>
            </p:cNvSpPr>
            <p:nvPr/>
          </p:nvSpPr>
          <p:spPr>
            <a:xfrm flipH="1" rot="0">
              <a:off x="10918826" y="3683001"/>
              <a:ext cx="1270000" cy="1269999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8/31/2024</a:t>
            </a:fld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8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"/>
          <p:cNvGrpSpPr>
            <a:grpSpLocks/>
          </p:cNvGrpSpPr>
          <p:nvPr/>
        </p:nvGrpSpPr>
        <p:grpSpPr>
          <a:xfrm>
            <a:off x="876299" y="990599"/>
            <a:ext cx="1743075" cy="1333500"/>
            <a:chOff x="876299" y="990599"/>
            <a:chExt cx="1743075" cy="1333500"/>
          </a:xfrm>
        </p:grpSpPr>
        <p:sp>
          <p:nvSpPr>
            <p:cNvPr id="29" name="曲线"/>
            <p:cNvSpPr>
              <a:spLocks/>
            </p:cNvSpPr>
            <p:nvPr/>
          </p:nvSpPr>
          <p:spPr>
            <a:xfrm rot="0">
              <a:off x="876299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971675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2" name="曲线"/>
          <p:cNvSpPr>
            <a:spLocks/>
          </p:cNvSpPr>
          <p:nvPr/>
        </p:nvSpPr>
        <p:spPr>
          <a:xfrm rot="0">
            <a:off x="3752851" y="1190627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3800474" y="5229227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-828675" y="-1890888"/>
            <a:ext cx="9982200" cy="2912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br>
              <a:rPr lang="zh-CN" altLang="en-US" sz="4800" b="1" i="0" u="none" strike="noStrike" kern="1200" cap="all" spc="0" baseline="0">
                <a:solidFill>
                  <a:srgbClr val="0F0F0F"/>
                </a:solidFill>
                <a:latin typeface="Roboto" pitchFamily="2" charset="0"/>
                <a:ea typeface="幼圆" pitchFamily="0" charset="0"/>
                <a:cs typeface="Lucida Sans"/>
              </a:rPr>
            </a:br>
            <a:endParaRPr lang="zh-CN" altLang="en-US" sz="4800" b="0" i="0" u="none" strike="noStrike" kern="1200" cap="all" spc="15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90118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Arun kumar .M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2213111042053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DEPARTMENT: B.COM(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corporate secretary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asunm13112022batch/2232051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116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11277219" y="6473338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39774" y="291148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838200" y="1292543"/>
            <a:ext cx="8000999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178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55332" y="443272"/>
            <a:ext cx="2437131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-4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-40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TS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1277219" y="6473338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graphicFrame>
        <p:nvGraphicFramePr>
          <p:cNvPr id="110" name="图表"/>
          <p:cNvGraphicFramePr/>
          <p:nvPr/>
        </p:nvGraphicFramePr>
        <p:xfrm>
          <a:off x="1447801" y="1295399"/>
          <a:ext cx="6615599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1" name="矩形"/>
          <p:cNvSpPr>
            <a:spLocks/>
          </p:cNvSpPr>
          <p:nvPr/>
        </p:nvSpPr>
        <p:spPr>
          <a:xfrm rot="0">
            <a:off x="2133600" y="5353051"/>
            <a:ext cx="5278016" cy="681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7576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Result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graphicFrame>
        <p:nvGraphicFramePr>
          <p:cNvPr id="11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14" name="矩形"/>
          <p:cNvSpPr>
            <a:spLocks/>
          </p:cNvSpPr>
          <p:nvPr/>
        </p:nvSpPr>
        <p:spPr>
          <a:xfrm rot="0">
            <a:off x="1676400" y="5561968"/>
            <a:ext cx="6629400" cy="758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0865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400" y="1905001"/>
            <a:ext cx="9144000" cy="3063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637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1015999" y="762000"/>
            <a:ext cx="9042401" cy="121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1143000" y="2590799"/>
            <a:ext cx="9144000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Employees Performance  Analysis using Excel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81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1015999" y="838200"/>
            <a:ext cx="9042401" cy="1295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AGENDA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1143000" y="1945605"/>
            <a:ext cx="8991600" cy="378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Modeling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301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57201" y="155450"/>
            <a:ext cx="7677151" cy="3293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all" spc="5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all" spc="-37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37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NT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 </a:t>
            </a: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2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 aim of this project is to address the problem that is difficult to evaluate employee performance and to know the sum of salaries of the employees in department wise</a:t>
            </a:r>
            <a:endParaRPr lang="zh-CN" altLang="en-US" sz="1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762473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739776" y="192654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	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OVERVIEW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0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306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723901" y="212489"/>
            <a:ext cx="5014595" cy="53600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200" b="0" i="0" u="none" strike="noStrike" kern="1200" cap="all" spc="-2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AR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2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H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200" b="0" i="0" u="none" strike="noStrike" kern="1200" cap="all" spc="-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2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200" b="0" i="0" u="none" strike="noStrike" kern="1200" cap="all" spc="-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S?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1.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Management of the company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2.Statistical department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3.Financial 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departmenmts</a:t>
            </a:r>
            <a:endParaRPr lang="zh-CN" altLang="en-US" sz="32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6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1" y="6172202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3151326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8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558166" y="599870"/>
            <a:ext cx="9763125" cy="10991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-3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all" spc="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6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29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-6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矩形"/>
          <p:cNvSpPr>
            <a:spLocks/>
          </p:cNvSpPr>
          <p:nvPr/>
        </p:nvSpPr>
        <p:spPr>
          <a:xfrm rot="0">
            <a:off x="3276600" y="2209802"/>
            <a:ext cx="541020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179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755333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Dataset Description</a:t>
            </a:r>
            <a:br>
              <a:rPr lang="zh-CN" altLang="en-US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</a:b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0600" y="1428127"/>
            <a:ext cx="6400800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Name :   alphabets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3551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752476" y="6486037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0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7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 rot="0">
            <a:off x="739777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8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/>
              </a:rPr>
              <a:t>SOLUTION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11277219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2743200" y="2354705"/>
            <a:ext cx="8534019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2496328" y="2409825"/>
            <a:ext cx="6723872" cy="1805940"/>
          </a:xfrm>
          <a:prstGeom prst="rect"/>
          <a:solidFill>
            <a:srgbClr val="63A6F7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15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37</cp:revision>
  <dcterms:created xsi:type="dcterms:W3CDTF">2024-03-29T15:07:22Z</dcterms:created>
  <dcterms:modified xsi:type="dcterms:W3CDTF">2024-08-31T11:13:22Z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