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EF8A8"/>
    <a:srgbClr val="A7FFFD"/>
    <a:srgbClr val="E6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BF22-CF97-68CD-2DC5-9395154E2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9BF1D-2DF7-D312-8562-4EEC1E8D4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298C-82B0-7838-31F9-D86590FC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C09A-3B75-B7BB-EAD0-696B9EB8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5D4B-73C4-C14F-3EC8-37534839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4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2C9B-EE06-9BF3-CEFC-B15E7D7A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49B5E-B4D3-EC7A-69D3-956B90EEA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2F2D1-7BE4-92A8-C120-C83387D0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1A31A-7B4C-8FBA-A542-B2605552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63A1-9AF8-C629-407D-37AAA491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3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A543B-A734-CB70-5567-321CC602F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D2C3A-E66D-7FC7-F136-1A2BCB467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C02C-C78E-1D28-343C-7BAFE36E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50FE-5D6F-FED1-12D3-748F2CEA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62555-C55C-0DCA-2000-0200921E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4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BCE-05CD-42CE-A752-1EF7E2E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BCC3-8557-396E-2279-9DCB060B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74E3-67EE-FF8C-46FD-ADD9524A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89E4-9879-439A-0498-6C3E16FC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6900-AACC-E500-4627-90E8D16B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2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FB8D-F897-489D-9F37-FAB5472E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82308-FED9-D164-FC25-C09CAF41B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BEB4-BCF5-F6F3-C18E-D4B23666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4F22-77C0-A72A-3CDC-383A54F4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1999-0BFC-6728-7A45-9A233E35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5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A5F7-3AFE-07DA-912C-0581172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F6CE-7B4F-AF55-18A8-1D3F932C1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0BDAA-DEF2-0421-A26D-0AEA323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4E3F6-B6D5-A38C-447B-B98B8E70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DBBB1-8466-0DE0-27E8-40A7AAD7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ED412-17C8-9A87-69B7-2FD1EFD5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2DED-454E-E8FC-0DF4-E2D3295B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7673E-8CCC-C325-2F38-405419144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6509F-EB02-491D-D6FD-83BA3B32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F7E98-72B6-011B-4BC8-BEE8B170D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C0152-E0E9-B3C5-37B0-9C2C13A5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5E7D7-A6CF-FF9C-B774-E46E1DD5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DBA2-2E02-72B9-62A6-0831688A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70B60-385C-D1B0-A5BE-819BFA2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C9CA-6FA9-E5E8-E796-9114EA0B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529C7-FA71-9929-5E7A-A554703E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9B257-D83B-C6C6-9128-DE947CDC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1B9A5-B56B-984E-7FBA-2B83B7A6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2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8AA77-C244-ACE1-2070-B7C4E4EC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877F3-4906-A052-28A5-09A68640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3369A-4033-FA74-94C1-5A9F2A86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5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20AC-B3FD-3E89-1FFF-8F683AB2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A62C-D724-14FC-F0B2-072B92B6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24F3D-1134-107A-9C4C-E41DAB06D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0992C-EBF8-396F-0046-95D145E3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B44E7-8739-7269-A61D-0AC2FBA2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DCA4C-F026-DF7C-F9BE-F7163CBF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0D22-7E86-41C1-C222-6B00343B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C801A-6C84-2F99-FA01-8DB5943D4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1029-200D-B1DC-38B2-7D35B074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D10B4-57FF-3120-C14A-C886EDD5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6583B-583D-7611-41C8-02393BEE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E8667-D5C9-76E6-B799-D3A1A346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2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3FB26-B42E-6DEB-03C6-EAA6C9C9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55C73-B926-6AED-E91E-B0F72BACC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25A9-065B-CD8E-C59F-1170FFC62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4F11-C9EB-4628-8EF9-93533CFD4299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1A69-E402-31B7-874A-E460F69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80CF-81E4-19CC-2DA0-727DB7040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BDE9-AC8C-4A71-9AE9-FA0BA8A39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3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3D9A80-8E38-8AEA-4B2F-219A9C03CE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D6C2-855D-10D1-375E-EA1909ACB9CD}"/>
              </a:ext>
            </a:extLst>
          </p:cNvPr>
          <p:cNvSpPr txBox="1"/>
          <p:nvPr/>
        </p:nvSpPr>
        <p:spPr>
          <a:xfrm>
            <a:off x="3181739" y="419878"/>
            <a:ext cx="504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Postal Service Bill Calculation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3AA7D7-F57E-C973-F253-F04BFA70FEFE}"/>
              </a:ext>
            </a:extLst>
          </p:cNvPr>
          <p:cNvSpPr/>
          <p:nvPr/>
        </p:nvSpPr>
        <p:spPr>
          <a:xfrm>
            <a:off x="2467947" y="3272612"/>
            <a:ext cx="1875454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Input</a:t>
            </a:r>
          </a:p>
        </p:txBody>
      </p:sp>
      <p:pic>
        <p:nvPicPr>
          <p:cNvPr id="1030" name="Picture 6" descr="State Emblem of India - Wikipedia">
            <a:extLst>
              <a:ext uri="{FF2B5EF4-FFF2-40B4-BE49-F238E27FC236}">
                <a16:creationId xmlns:a16="http://schemas.microsoft.com/office/drawing/2014/main" id="{D5DAD005-0203-AF16-8D75-68834E1E4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84" y="298579"/>
            <a:ext cx="1375511" cy="2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052AFB8C-E9B0-6372-DCE4-4D6DDCE4EF94}"/>
              </a:ext>
            </a:extLst>
          </p:cNvPr>
          <p:cNvSpPr/>
          <p:nvPr/>
        </p:nvSpPr>
        <p:spPr>
          <a:xfrm>
            <a:off x="7022842" y="3272612"/>
            <a:ext cx="1875454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Bill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83418-1ED4-5B9F-B160-35415427BC1A}"/>
              </a:ext>
            </a:extLst>
          </p:cNvPr>
          <p:cNvSpPr txBox="1"/>
          <p:nvPr/>
        </p:nvSpPr>
        <p:spPr>
          <a:xfrm>
            <a:off x="9573208" y="429208"/>
            <a:ext cx="232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 -  DD/MM/YYYY</a:t>
            </a:r>
          </a:p>
          <a:p>
            <a:r>
              <a:rPr lang="en-IN" dirty="0"/>
              <a:t>Time -  16:00:00</a:t>
            </a:r>
          </a:p>
        </p:txBody>
      </p:sp>
      <p:pic>
        <p:nvPicPr>
          <p:cNvPr id="1032" name="Picture 8" descr="Postal Services and the Internet age: A Journey from Post Card to Email">
            <a:extLst>
              <a:ext uri="{FF2B5EF4-FFF2-40B4-BE49-F238E27FC236}">
                <a16:creationId xmlns:a16="http://schemas.microsoft.com/office/drawing/2014/main" id="{3FBA37AB-CC8C-EC40-F946-CB417617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298" y="4964568"/>
            <a:ext cx="2923300" cy="166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04845E-F4A5-3704-64B0-9E4FC1B83835}"/>
              </a:ext>
            </a:extLst>
          </p:cNvPr>
          <p:cNvSpPr/>
          <p:nvPr/>
        </p:nvSpPr>
        <p:spPr>
          <a:xfrm>
            <a:off x="4859694" y="5411679"/>
            <a:ext cx="1875454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D6545-EE95-F587-EFAE-D72C7C9A4C27}"/>
              </a:ext>
            </a:extLst>
          </p:cNvPr>
          <p:cNvSpPr txBox="1"/>
          <p:nvPr/>
        </p:nvSpPr>
        <p:spPr>
          <a:xfrm>
            <a:off x="3850435" y="1707745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postal service welcome you!</a:t>
            </a:r>
          </a:p>
        </p:txBody>
      </p:sp>
    </p:spTree>
    <p:extLst>
      <p:ext uri="{BB962C8B-B14F-4D97-AF65-F5344CB8AC3E}">
        <p14:creationId xmlns:p14="http://schemas.microsoft.com/office/powerpoint/2010/main" val="99187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A8102E-9ED4-FE86-E2D4-1A64DCCDA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6" descr="State Emblem of India - Wikipedia">
            <a:extLst>
              <a:ext uri="{FF2B5EF4-FFF2-40B4-BE49-F238E27FC236}">
                <a16:creationId xmlns:a16="http://schemas.microsoft.com/office/drawing/2014/main" id="{08233BF2-F343-57F6-98AE-945ACD07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84" y="298579"/>
            <a:ext cx="1375511" cy="2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28135D-CF07-9206-C2CB-91DE4CADEEC5}"/>
              </a:ext>
            </a:extLst>
          </p:cNvPr>
          <p:cNvSpPr txBox="1"/>
          <p:nvPr/>
        </p:nvSpPr>
        <p:spPr>
          <a:xfrm>
            <a:off x="9573208" y="429208"/>
            <a:ext cx="232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 -  DD/MM/YYYY</a:t>
            </a:r>
          </a:p>
          <a:p>
            <a:r>
              <a:rPr lang="en-IN" dirty="0"/>
              <a:t>Time -  16:00:00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3B31CA-2EA1-8F58-1345-8E83398A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736" y="128337"/>
            <a:ext cx="5136695" cy="529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E6D350-46C6-78E6-47D2-AC946BCC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735" y="5422232"/>
            <a:ext cx="5136695" cy="130743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1C968E-D2BB-E325-2C4E-7BCAF3470F89}"/>
              </a:ext>
            </a:extLst>
          </p:cNvPr>
          <p:cNvSpPr/>
          <p:nvPr/>
        </p:nvSpPr>
        <p:spPr>
          <a:xfrm>
            <a:off x="9318713" y="3121090"/>
            <a:ext cx="1875454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71B9C1-E016-753B-FDD4-8C2C7D462CE1}"/>
              </a:ext>
            </a:extLst>
          </p:cNvPr>
          <p:cNvSpPr/>
          <p:nvPr/>
        </p:nvSpPr>
        <p:spPr>
          <a:xfrm>
            <a:off x="9318713" y="5730070"/>
            <a:ext cx="1875454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</a:t>
            </a: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A69BD703-DB4D-B43D-5797-59E51FB41B15}"/>
              </a:ext>
            </a:extLst>
          </p:cNvPr>
          <p:cNvSpPr/>
          <p:nvPr/>
        </p:nvSpPr>
        <p:spPr>
          <a:xfrm>
            <a:off x="9318713" y="4425580"/>
            <a:ext cx="1875454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87279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CD25-7093-2763-9FF2-F392210A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11F2-3D36-E90C-8E21-2B402266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BFF36-1FE0-98B9-BBA4-56FDC7E3AD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6" descr="State Emblem of India - Wikipedia">
            <a:extLst>
              <a:ext uri="{FF2B5EF4-FFF2-40B4-BE49-F238E27FC236}">
                <a16:creationId xmlns:a16="http://schemas.microsoft.com/office/drawing/2014/main" id="{3A935F89-6454-AC75-8960-AA0C9E216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84" y="298579"/>
            <a:ext cx="1375511" cy="2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B9D14-092E-7D50-9321-DCC1E4A76181}"/>
              </a:ext>
            </a:extLst>
          </p:cNvPr>
          <p:cNvSpPr txBox="1"/>
          <p:nvPr/>
        </p:nvSpPr>
        <p:spPr>
          <a:xfrm>
            <a:off x="9573208" y="429208"/>
            <a:ext cx="232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 -  DD/MM/YYYY</a:t>
            </a:r>
          </a:p>
          <a:p>
            <a:r>
              <a:rPr lang="en-IN" dirty="0"/>
              <a:t>Time -  16:00:00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B63DEE-AA01-4B0B-AA44-7471373983BB}"/>
              </a:ext>
            </a:extLst>
          </p:cNvPr>
          <p:cNvSpPr/>
          <p:nvPr/>
        </p:nvSpPr>
        <p:spPr>
          <a:xfrm>
            <a:off x="2570584" y="3041779"/>
            <a:ext cx="2038739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 Advance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EB1678-A9AF-0E0D-677C-DB3E8708A18C}"/>
              </a:ext>
            </a:extLst>
          </p:cNvPr>
          <p:cNvSpPr/>
          <p:nvPr/>
        </p:nvSpPr>
        <p:spPr>
          <a:xfrm>
            <a:off x="7043056" y="3041779"/>
            <a:ext cx="2324878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Attendance Manager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2711C3EC-8BEC-E093-3188-8DB8FB720126}"/>
              </a:ext>
            </a:extLst>
          </p:cNvPr>
          <p:cNvSpPr/>
          <p:nvPr/>
        </p:nvSpPr>
        <p:spPr>
          <a:xfrm>
            <a:off x="4921899" y="4541576"/>
            <a:ext cx="1875454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D2F163-4B6D-B37B-4697-BAEA929101C1}"/>
              </a:ext>
            </a:extLst>
          </p:cNvPr>
          <p:cNvSpPr/>
          <p:nvPr/>
        </p:nvSpPr>
        <p:spPr>
          <a:xfrm>
            <a:off x="4921899" y="5718434"/>
            <a:ext cx="1875454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C712D-4F62-894A-E177-FFB9FF9B7A4E}"/>
              </a:ext>
            </a:extLst>
          </p:cNvPr>
          <p:cNvSpPr txBox="1"/>
          <p:nvPr/>
        </p:nvSpPr>
        <p:spPr>
          <a:xfrm>
            <a:off x="3316121" y="450203"/>
            <a:ext cx="504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Postal Service Bill Calculation</a:t>
            </a:r>
          </a:p>
        </p:txBody>
      </p:sp>
    </p:spTree>
    <p:extLst>
      <p:ext uri="{BB962C8B-B14F-4D97-AF65-F5344CB8AC3E}">
        <p14:creationId xmlns:p14="http://schemas.microsoft.com/office/powerpoint/2010/main" val="64142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2D92-FCA2-615B-20CD-D8403E08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00F008-54A5-EC9C-4F08-73244F94AE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6" descr="State Emblem of India - Wikipedia">
            <a:extLst>
              <a:ext uri="{FF2B5EF4-FFF2-40B4-BE49-F238E27FC236}">
                <a16:creationId xmlns:a16="http://schemas.microsoft.com/office/drawing/2014/main" id="{E26FCBA5-872D-C769-B036-0FF236B9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84" y="298579"/>
            <a:ext cx="1375511" cy="2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6D7D9-4A70-5529-B731-3EE600305F5E}"/>
              </a:ext>
            </a:extLst>
          </p:cNvPr>
          <p:cNvSpPr txBox="1"/>
          <p:nvPr/>
        </p:nvSpPr>
        <p:spPr>
          <a:xfrm>
            <a:off x="9573208" y="429208"/>
            <a:ext cx="232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 -  DD/MM/YYYY</a:t>
            </a:r>
          </a:p>
          <a:p>
            <a:r>
              <a:rPr lang="en-IN" dirty="0"/>
              <a:t>Time -  16:00:00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91E5E-30D7-4A0F-EED5-3D6C0E20EE4C}"/>
              </a:ext>
            </a:extLst>
          </p:cNvPr>
          <p:cNvSpPr txBox="1"/>
          <p:nvPr/>
        </p:nvSpPr>
        <p:spPr>
          <a:xfrm>
            <a:off x="4124131" y="613874"/>
            <a:ext cx="504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Manager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EA1390A-86CD-7A02-B315-23EA48228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71405"/>
              </p:ext>
            </p:extLst>
          </p:nvPr>
        </p:nvGraphicFramePr>
        <p:xfrm>
          <a:off x="2596887" y="2646719"/>
          <a:ext cx="3499113" cy="22985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99113">
                  <a:extLst>
                    <a:ext uri="{9D8B030D-6E8A-4147-A177-3AD203B41FA5}">
                      <a16:colId xmlns:a16="http://schemas.microsoft.com/office/drawing/2014/main" val="3391959386"/>
                    </a:ext>
                  </a:extLst>
                </a:gridCol>
              </a:tblGrid>
              <a:tr h="459701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Employee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61399"/>
                  </a:ext>
                </a:extLst>
              </a:tr>
              <a:tr h="45970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Employee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9627"/>
                  </a:ext>
                </a:extLst>
              </a:tr>
              <a:tr h="459701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Employee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9829"/>
                  </a:ext>
                </a:extLst>
              </a:tr>
              <a:tr h="459701">
                <a:tc>
                  <a:txBody>
                    <a:bodyPr/>
                    <a:lstStyle/>
                    <a:p>
                      <a:r>
                        <a:rPr lang="en-IN" dirty="0"/>
                        <a:t>Employee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18920"/>
                  </a:ext>
                </a:extLst>
              </a:tr>
              <a:tr h="459701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Employee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08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027E85-34B1-C6E9-C76A-F2E9D818D67D}"/>
              </a:ext>
            </a:extLst>
          </p:cNvPr>
          <p:cNvSpPr txBox="1"/>
          <p:nvPr/>
        </p:nvSpPr>
        <p:spPr>
          <a:xfrm>
            <a:off x="2512291" y="1570261"/>
            <a:ext cx="52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the Employee name for attendance</a:t>
            </a:r>
          </a:p>
        </p:txBody>
      </p:sp>
      <p:sp>
        <p:nvSpPr>
          <p:cNvPr id="10" name="Rectangle: Rounded Corners 9">
            <a:hlinkClick r:id="rId3" action="ppaction://hlinksldjump"/>
            <a:extLst>
              <a:ext uri="{FF2B5EF4-FFF2-40B4-BE49-F238E27FC236}">
                <a16:creationId xmlns:a16="http://schemas.microsoft.com/office/drawing/2014/main" id="{550BF672-A7CA-04CC-D11A-BB500584CBBE}"/>
              </a:ext>
            </a:extLst>
          </p:cNvPr>
          <p:cNvSpPr/>
          <p:nvPr/>
        </p:nvSpPr>
        <p:spPr>
          <a:xfrm>
            <a:off x="9027369" y="3887123"/>
            <a:ext cx="1875454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28CF903D-0182-FACF-E4E2-E4AD62F272EE}"/>
              </a:ext>
            </a:extLst>
          </p:cNvPr>
          <p:cNvSpPr/>
          <p:nvPr/>
        </p:nvSpPr>
        <p:spPr>
          <a:xfrm>
            <a:off x="9027369" y="2646719"/>
            <a:ext cx="1875454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Employee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BB7BF663-0C7A-4F95-BAEB-E81DBE4E54BF}"/>
              </a:ext>
            </a:extLst>
          </p:cNvPr>
          <p:cNvSpPr/>
          <p:nvPr/>
        </p:nvSpPr>
        <p:spPr>
          <a:xfrm>
            <a:off x="9027369" y="5260033"/>
            <a:ext cx="1875454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3629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94E3-8269-CC97-6A54-597B930C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18E8-7F27-4B4C-DB9C-CCC54366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4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 Krishnan</dc:creator>
  <cp:lastModifiedBy>Amrit Krishnan</cp:lastModifiedBy>
  <cp:revision>1</cp:revision>
  <dcterms:created xsi:type="dcterms:W3CDTF">2024-02-01T06:16:29Z</dcterms:created>
  <dcterms:modified xsi:type="dcterms:W3CDTF">2024-02-01T06:35:05Z</dcterms:modified>
</cp:coreProperties>
</file>