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5"/>
  </p:notesMasterIdLst>
  <p:sldIdLst>
    <p:sldId id="256" r:id="rId2"/>
    <p:sldId id="258" r:id="rId3"/>
    <p:sldId id="261" r:id="rId4"/>
    <p:sldId id="260" r:id="rId5"/>
    <p:sldId id="276" r:id="rId6"/>
    <p:sldId id="277" r:id="rId7"/>
    <p:sldId id="259" r:id="rId8"/>
    <p:sldId id="275" r:id="rId9"/>
    <p:sldId id="262" r:id="rId10"/>
    <p:sldId id="263" r:id="rId11"/>
    <p:sldId id="268" r:id="rId12"/>
    <p:sldId id="266" r:id="rId13"/>
    <p:sldId id="27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E700C9E-92FC-4215-93FC-72C32900A5A0}">
          <p14:sldIdLst>
            <p14:sldId id="256"/>
            <p14:sldId id="258"/>
            <p14:sldId id="261"/>
            <p14:sldId id="260"/>
            <p14:sldId id="276"/>
            <p14:sldId id="277"/>
            <p14:sldId id="259"/>
            <p14:sldId id="275"/>
            <p14:sldId id="262"/>
            <p14:sldId id="263"/>
            <p14:sldId id="268"/>
            <p14:sldId id="26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9B5E29-A6C8-4042-9125-DEACD5258E9F}">
  <a:tblStyle styleId="{4C9B5E29-A6C8-4042-9125-DEACD5258E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159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183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622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MINI-PROJECT  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LADERA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LIBRARIES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7893317" y="3284074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BOXICONS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FONTAWESOME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AOS</a:t>
            </a:r>
            <a:endParaRPr dirty="0">
              <a:solidFill>
                <a:srgbClr val="0E2A47"/>
              </a:solidFill>
            </a:endParaRPr>
          </a:p>
        </p:txBody>
      </p:sp>
      <p:grpSp>
        <p:nvGrpSpPr>
          <p:cNvPr id="2" name="Google Shape;564;p15">
            <a:extLst>
              <a:ext uri="{FF2B5EF4-FFF2-40B4-BE49-F238E27FC236}">
                <a16:creationId xmlns:a16="http://schemas.microsoft.com/office/drawing/2014/main" id="{172C2A3A-E2F7-AB7F-206C-888D4CA9C3D4}"/>
              </a:ext>
            </a:extLst>
          </p:cNvPr>
          <p:cNvGrpSpPr/>
          <p:nvPr/>
        </p:nvGrpSpPr>
        <p:grpSpPr>
          <a:xfrm>
            <a:off x="8012592" y="1931179"/>
            <a:ext cx="238273" cy="269621"/>
            <a:chOff x="5573346" y="4046300"/>
            <a:chExt cx="355121" cy="355121"/>
          </a:xfrm>
        </p:grpSpPr>
        <p:sp>
          <p:nvSpPr>
            <p:cNvPr id="3" name="Google Shape;565;p15">
              <a:extLst>
                <a:ext uri="{FF2B5EF4-FFF2-40B4-BE49-F238E27FC236}">
                  <a16:creationId xmlns:a16="http://schemas.microsoft.com/office/drawing/2014/main" id="{D089D427-CC69-F2C8-7417-BCA2EAA73965}"/>
                </a:ext>
              </a:extLst>
            </p:cNvPr>
            <p:cNvSpPr/>
            <p:nvPr/>
          </p:nvSpPr>
          <p:spPr>
            <a:xfrm>
              <a:off x="5573346" y="4046300"/>
              <a:ext cx="316122" cy="355121"/>
            </a:xfrm>
            <a:custGeom>
              <a:avLst/>
              <a:gdLst/>
              <a:ahLst/>
              <a:cxnLst/>
              <a:rect l="l" t="t" r="r" b="b"/>
              <a:pathLst>
                <a:path w="9265" h="10408" extrusionOk="0">
                  <a:moveTo>
                    <a:pt x="7431" y="1477"/>
                  </a:moveTo>
                  <a:cubicBezTo>
                    <a:pt x="7836" y="1477"/>
                    <a:pt x="7836" y="2072"/>
                    <a:pt x="7431" y="2072"/>
                  </a:cubicBezTo>
                  <a:lnTo>
                    <a:pt x="1835" y="2072"/>
                  </a:lnTo>
                  <a:cubicBezTo>
                    <a:pt x="1430" y="2072"/>
                    <a:pt x="1430" y="1477"/>
                    <a:pt x="1835" y="1477"/>
                  </a:cubicBezTo>
                  <a:close/>
                  <a:moveTo>
                    <a:pt x="7431" y="3073"/>
                  </a:moveTo>
                  <a:cubicBezTo>
                    <a:pt x="7836" y="3073"/>
                    <a:pt x="7836" y="3668"/>
                    <a:pt x="7431" y="3668"/>
                  </a:cubicBezTo>
                  <a:lnTo>
                    <a:pt x="1835" y="3668"/>
                  </a:lnTo>
                  <a:cubicBezTo>
                    <a:pt x="1430" y="3668"/>
                    <a:pt x="1430" y="3073"/>
                    <a:pt x="1835" y="3073"/>
                  </a:cubicBezTo>
                  <a:close/>
                  <a:moveTo>
                    <a:pt x="7431" y="4668"/>
                  </a:moveTo>
                  <a:cubicBezTo>
                    <a:pt x="7836" y="4668"/>
                    <a:pt x="7836" y="5287"/>
                    <a:pt x="7431" y="5287"/>
                  </a:cubicBezTo>
                  <a:lnTo>
                    <a:pt x="1835" y="5287"/>
                  </a:lnTo>
                  <a:cubicBezTo>
                    <a:pt x="1430" y="5287"/>
                    <a:pt x="1430" y="4668"/>
                    <a:pt x="1835" y="4668"/>
                  </a:cubicBezTo>
                  <a:close/>
                  <a:moveTo>
                    <a:pt x="7431" y="6264"/>
                  </a:moveTo>
                  <a:cubicBezTo>
                    <a:pt x="7836" y="6264"/>
                    <a:pt x="7836" y="6883"/>
                    <a:pt x="7431" y="6883"/>
                  </a:cubicBezTo>
                  <a:lnTo>
                    <a:pt x="1835" y="6883"/>
                  </a:lnTo>
                  <a:cubicBezTo>
                    <a:pt x="1430" y="6883"/>
                    <a:pt x="1430" y="6264"/>
                    <a:pt x="1835" y="6264"/>
                  </a:cubicBezTo>
                  <a:close/>
                  <a:moveTo>
                    <a:pt x="406" y="0"/>
                  </a:moveTo>
                  <a:cubicBezTo>
                    <a:pt x="168" y="0"/>
                    <a:pt x="1" y="191"/>
                    <a:pt x="1" y="405"/>
                  </a:cubicBezTo>
                  <a:lnTo>
                    <a:pt x="1" y="9693"/>
                  </a:lnTo>
                  <a:cubicBezTo>
                    <a:pt x="1" y="10050"/>
                    <a:pt x="239" y="10336"/>
                    <a:pt x="596" y="10407"/>
                  </a:cubicBezTo>
                  <a:lnTo>
                    <a:pt x="811" y="10407"/>
                  </a:lnTo>
                  <a:cubicBezTo>
                    <a:pt x="1168" y="10360"/>
                    <a:pt x="1454" y="10050"/>
                    <a:pt x="1454" y="9669"/>
                  </a:cubicBezTo>
                  <a:lnTo>
                    <a:pt x="1454" y="8669"/>
                  </a:lnTo>
                  <a:cubicBezTo>
                    <a:pt x="1454" y="8502"/>
                    <a:pt x="1573" y="8359"/>
                    <a:pt x="1739" y="8359"/>
                  </a:cubicBezTo>
                  <a:lnTo>
                    <a:pt x="8860" y="8359"/>
                  </a:lnTo>
                  <a:cubicBezTo>
                    <a:pt x="9074" y="8359"/>
                    <a:pt x="9265" y="8169"/>
                    <a:pt x="9265" y="7954"/>
                  </a:cubicBezTo>
                  <a:lnTo>
                    <a:pt x="9265" y="786"/>
                  </a:lnTo>
                  <a:cubicBezTo>
                    <a:pt x="9265" y="358"/>
                    <a:pt x="8908" y="0"/>
                    <a:pt x="8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66;p15">
              <a:extLst>
                <a:ext uri="{FF2B5EF4-FFF2-40B4-BE49-F238E27FC236}">
                  <a16:creationId xmlns:a16="http://schemas.microsoft.com/office/drawing/2014/main" id="{60964BCE-C086-C8FF-8F07-65627591AAEC}"/>
                </a:ext>
              </a:extLst>
            </p:cNvPr>
            <p:cNvSpPr/>
            <p:nvPr/>
          </p:nvSpPr>
          <p:spPr>
            <a:xfrm>
              <a:off x="5635922" y="4351811"/>
              <a:ext cx="292545" cy="49610"/>
            </a:xfrm>
            <a:custGeom>
              <a:avLst/>
              <a:gdLst/>
              <a:ahLst/>
              <a:cxnLst/>
              <a:rect l="l" t="t" r="r" b="b"/>
              <a:pathLst>
                <a:path w="8574" h="1454" extrusionOk="0">
                  <a:moveTo>
                    <a:pt x="477" y="1"/>
                  </a:moveTo>
                  <a:cubicBezTo>
                    <a:pt x="334" y="1"/>
                    <a:pt x="215" y="120"/>
                    <a:pt x="215" y="286"/>
                  </a:cubicBezTo>
                  <a:lnTo>
                    <a:pt x="215" y="739"/>
                  </a:lnTo>
                  <a:cubicBezTo>
                    <a:pt x="215" y="977"/>
                    <a:pt x="143" y="1239"/>
                    <a:pt x="1" y="1453"/>
                  </a:cubicBezTo>
                  <a:lnTo>
                    <a:pt x="7859" y="1453"/>
                  </a:lnTo>
                  <a:cubicBezTo>
                    <a:pt x="8240" y="1453"/>
                    <a:pt x="8574" y="1120"/>
                    <a:pt x="8574" y="739"/>
                  </a:cubicBezTo>
                  <a:lnTo>
                    <a:pt x="8574" y="286"/>
                  </a:lnTo>
                  <a:cubicBezTo>
                    <a:pt x="8574" y="120"/>
                    <a:pt x="8455" y="1"/>
                    <a:pt x="8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564;p15">
            <a:extLst>
              <a:ext uri="{FF2B5EF4-FFF2-40B4-BE49-F238E27FC236}">
                <a16:creationId xmlns:a16="http://schemas.microsoft.com/office/drawing/2014/main" id="{76CAE814-7D89-753C-4BFD-A8BB35CDF9D9}"/>
              </a:ext>
            </a:extLst>
          </p:cNvPr>
          <p:cNvGrpSpPr/>
          <p:nvPr/>
        </p:nvGrpSpPr>
        <p:grpSpPr>
          <a:xfrm>
            <a:off x="8016135" y="2615213"/>
            <a:ext cx="238273" cy="269621"/>
            <a:chOff x="5573346" y="4046300"/>
            <a:chExt cx="355121" cy="355121"/>
          </a:xfrm>
        </p:grpSpPr>
        <p:sp>
          <p:nvSpPr>
            <p:cNvPr id="6" name="Google Shape;565;p15">
              <a:extLst>
                <a:ext uri="{FF2B5EF4-FFF2-40B4-BE49-F238E27FC236}">
                  <a16:creationId xmlns:a16="http://schemas.microsoft.com/office/drawing/2014/main" id="{46BFD4F1-7DB5-F7DE-9331-CEEE7C3EA0F3}"/>
                </a:ext>
              </a:extLst>
            </p:cNvPr>
            <p:cNvSpPr/>
            <p:nvPr/>
          </p:nvSpPr>
          <p:spPr>
            <a:xfrm>
              <a:off x="5573346" y="4046300"/>
              <a:ext cx="316122" cy="355121"/>
            </a:xfrm>
            <a:custGeom>
              <a:avLst/>
              <a:gdLst/>
              <a:ahLst/>
              <a:cxnLst/>
              <a:rect l="l" t="t" r="r" b="b"/>
              <a:pathLst>
                <a:path w="9265" h="10408" extrusionOk="0">
                  <a:moveTo>
                    <a:pt x="7431" y="1477"/>
                  </a:moveTo>
                  <a:cubicBezTo>
                    <a:pt x="7836" y="1477"/>
                    <a:pt x="7836" y="2072"/>
                    <a:pt x="7431" y="2072"/>
                  </a:cubicBezTo>
                  <a:lnTo>
                    <a:pt x="1835" y="2072"/>
                  </a:lnTo>
                  <a:cubicBezTo>
                    <a:pt x="1430" y="2072"/>
                    <a:pt x="1430" y="1477"/>
                    <a:pt x="1835" y="1477"/>
                  </a:cubicBezTo>
                  <a:close/>
                  <a:moveTo>
                    <a:pt x="7431" y="3073"/>
                  </a:moveTo>
                  <a:cubicBezTo>
                    <a:pt x="7836" y="3073"/>
                    <a:pt x="7836" y="3668"/>
                    <a:pt x="7431" y="3668"/>
                  </a:cubicBezTo>
                  <a:lnTo>
                    <a:pt x="1835" y="3668"/>
                  </a:lnTo>
                  <a:cubicBezTo>
                    <a:pt x="1430" y="3668"/>
                    <a:pt x="1430" y="3073"/>
                    <a:pt x="1835" y="3073"/>
                  </a:cubicBezTo>
                  <a:close/>
                  <a:moveTo>
                    <a:pt x="7431" y="4668"/>
                  </a:moveTo>
                  <a:cubicBezTo>
                    <a:pt x="7836" y="4668"/>
                    <a:pt x="7836" y="5287"/>
                    <a:pt x="7431" y="5287"/>
                  </a:cubicBezTo>
                  <a:lnTo>
                    <a:pt x="1835" y="5287"/>
                  </a:lnTo>
                  <a:cubicBezTo>
                    <a:pt x="1430" y="5287"/>
                    <a:pt x="1430" y="4668"/>
                    <a:pt x="1835" y="4668"/>
                  </a:cubicBezTo>
                  <a:close/>
                  <a:moveTo>
                    <a:pt x="7431" y="6264"/>
                  </a:moveTo>
                  <a:cubicBezTo>
                    <a:pt x="7836" y="6264"/>
                    <a:pt x="7836" y="6883"/>
                    <a:pt x="7431" y="6883"/>
                  </a:cubicBezTo>
                  <a:lnTo>
                    <a:pt x="1835" y="6883"/>
                  </a:lnTo>
                  <a:cubicBezTo>
                    <a:pt x="1430" y="6883"/>
                    <a:pt x="1430" y="6264"/>
                    <a:pt x="1835" y="6264"/>
                  </a:cubicBezTo>
                  <a:close/>
                  <a:moveTo>
                    <a:pt x="406" y="0"/>
                  </a:moveTo>
                  <a:cubicBezTo>
                    <a:pt x="168" y="0"/>
                    <a:pt x="1" y="191"/>
                    <a:pt x="1" y="405"/>
                  </a:cubicBezTo>
                  <a:lnTo>
                    <a:pt x="1" y="9693"/>
                  </a:lnTo>
                  <a:cubicBezTo>
                    <a:pt x="1" y="10050"/>
                    <a:pt x="239" y="10336"/>
                    <a:pt x="596" y="10407"/>
                  </a:cubicBezTo>
                  <a:lnTo>
                    <a:pt x="811" y="10407"/>
                  </a:lnTo>
                  <a:cubicBezTo>
                    <a:pt x="1168" y="10360"/>
                    <a:pt x="1454" y="10050"/>
                    <a:pt x="1454" y="9669"/>
                  </a:cubicBezTo>
                  <a:lnTo>
                    <a:pt x="1454" y="8669"/>
                  </a:lnTo>
                  <a:cubicBezTo>
                    <a:pt x="1454" y="8502"/>
                    <a:pt x="1573" y="8359"/>
                    <a:pt x="1739" y="8359"/>
                  </a:cubicBezTo>
                  <a:lnTo>
                    <a:pt x="8860" y="8359"/>
                  </a:lnTo>
                  <a:cubicBezTo>
                    <a:pt x="9074" y="8359"/>
                    <a:pt x="9265" y="8169"/>
                    <a:pt x="9265" y="7954"/>
                  </a:cubicBezTo>
                  <a:lnTo>
                    <a:pt x="9265" y="786"/>
                  </a:lnTo>
                  <a:cubicBezTo>
                    <a:pt x="9265" y="358"/>
                    <a:pt x="8908" y="0"/>
                    <a:pt x="8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66;p15">
              <a:extLst>
                <a:ext uri="{FF2B5EF4-FFF2-40B4-BE49-F238E27FC236}">
                  <a16:creationId xmlns:a16="http://schemas.microsoft.com/office/drawing/2014/main" id="{558E5F66-DF2C-E69A-B7DD-E4C0B5CDDD5A}"/>
                </a:ext>
              </a:extLst>
            </p:cNvPr>
            <p:cNvSpPr/>
            <p:nvPr/>
          </p:nvSpPr>
          <p:spPr>
            <a:xfrm>
              <a:off x="5635922" y="4351811"/>
              <a:ext cx="292545" cy="49610"/>
            </a:xfrm>
            <a:custGeom>
              <a:avLst/>
              <a:gdLst/>
              <a:ahLst/>
              <a:cxnLst/>
              <a:rect l="l" t="t" r="r" b="b"/>
              <a:pathLst>
                <a:path w="8574" h="1454" extrusionOk="0">
                  <a:moveTo>
                    <a:pt x="477" y="1"/>
                  </a:moveTo>
                  <a:cubicBezTo>
                    <a:pt x="334" y="1"/>
                    <a:pt x="215" y="120"/>
                    <a:pt x="215" y="286"/>
                  </a:cubicBezTo>
                  <a:lnTo>
                    <a:pt x="215" y="739"/>
                  </a:lnTo>
                  <a:cubicBezTo>
                    <a:pt x="215" y="977"/>
                    <a:pt x="143" y="1239"/>
                    <a:pt x="1" y="1453"/>
                  </a:cubicBezTo>
                  <a:lnTo>
                    <a:pt x="7859" y="1453"/>
                  </a:lnTo>
                  <a:cubicBezTo>
                    <a:pt x="8240" y="1453"/>
                    <a:pt x="8574" y="1120"/>
                    <a:pt x="8574" y="739"/>
                  </a:cubicBezTo>
                  <a:lnTo>
                    <a:pt x="8574" y="286"/>
                  </a:lnTo>
                  <a:cubicBezTo>
                    <a:pt x="8574" y="120"/>
                    <a:pt x="8455" y="1"/>
                    <a:pt x="8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564;p15">
            <a:extLst>
              <a:ext uri="{FF2B5EF4-FFF2-40B4-BE49-F238E27FC236}">
                <a16:creationId xmlns:a16="http://schemas.microsoft.com/office/drawing/2014/main" id="{1220389D-C317-80E6-F584-23CCD699C1BE}"/>
              </a:ext>
            </a:extLst>
          </p:cNvPr>
          <p:cNvGrpSpPr/>
          <p:nvPr/>
        </p:nvGrpSpPr>
        <p:grpSpPr>
          <a:xfrm>
            <a:off x="8005501" y="3348862"/>
            <a:ext cx="238273" cy="269621"/>
            <a:chOff x="5573346" y="4046300"/>
            <a:chExt cx="355121" cy="355121"/>
          </a:xfrm>
        </p:grpSpPr>
        <p:sp>
          <p:nvSpPr>
            <p:cNvPr id="9" name="Google Shape;565;p15">
              <a:extLst>
                <a:ext uri="{FF2B5EF4-FFF2-40B4-BE49-F238E27FC236}">
                  <a16:creationId xmlns:a16="http://schemas.microsoft.com/office/drawing/2014/main" id="{310CABAD-5E6E-9046-9826-302C57FB8F04}"/>
                </a:ext>
              </a:extLst>
            </p:cNvPr>
            <p:cNvSpPr/>
            <p:nvPr/>
          </p:nvSpPr>
          <p:spPr>
            <a:xfrm>
              <a:off x="5573346" y="4046300"/>
              <a:ext cx="316122" cy="355121"/>
            </a:xfrm>
            <a:custGeom>
              <a:avLst/>
              <a:gdLst/>
              <a:ahLst/>
              <a:cxnLst/>
              <a:rect l="l" t="t" r="r" b="b"/>
              <a:pathLst>
                <a:path w="9265" h="10408" extrusionOk="0">
                  <a:moveTo>
                    <a:pt x="7431" y="1477"/>
                  </a:moveTo>
                  <a:cubicBezTo>
                    <a:pt x="7836" y="1477"/>
                    <a:pt x="7836" y="2072"/>
                    <a:pt x="7431" y="2072"/>
                  </a:cubicBezTo>
                  <a:lnTo>
                    <a:pt x="1835" y="2072"/>
                  </a:lnTo>
                  <a:cubicBezTo>
                    <a:pt x="1430" y="2072"/>
                    <a:pt x="1430" y="1477"/>
                    <a:pt x="1835" y="1477"/>
                  </a:cubicBezTo>
                  <a:close/>
                  <a:moveTo>
                    <a:pt x="7431" y="3073"/>
                  </a:moveTo>
                  <a:cubicBezTo>
                    <a:pt x="7836" y="3073"/>
                    <a:pt x="7836" y="3668"/>
                    <a:pt x="7431" y="3668"/>
                  </a:cubicBezTo>
                  <a:lnTo>
                    <a:pt x="1835" y="3668"/>
                  </a:lnTo>
                  <a:cubicBezTo>
                    <a:pt x="1430" y="3668"/>
                    <a:pt x="1430" y="3073"/>
                    <a:pt x="1835" y="3073"/>
                  </a:cubicBezTo>
                  <a:close/>
                  <a:moveTo>
                    <a:pt x="7431" y="4668"/>
                  </a:moveTo>
                  <a:cubicBezTo>
                    <a:pt x="7836" y="4668"/>
                    <a:pt x="7836" y="5287"/>
                    <a:pt x="7431" y="5287"/>
                  </a:cubicBezTo>
                  <a:lnTo>
                    <a:pt x="1835" y="5287"/>
                  </a:lnTo>
                  <a:cubicBezTo>
                    <a:pt x="1430" y="5287"/>
                    <a:pt x="1430" y="4668"/>
                    <a:pt x="1835" y="4668"/>
                  </a:cubicBezTo>
                  <a:close/>
                  <a:moveTo>
                    <a:pt x="7431" y="6264"/>
                  </a:moveTo>
                  <a:cubicBezTo>
                    <a:pt x="7836" y="6264"/>
                    <a:pt x="7836" y="6883"/>
                    <a:pt x="7431" y="6883"/>
                  </a:cubicBezTo>
                  <a:lnTo>
                    <a:pt x="1835" y="6883"/>
                  </a:lnTo>
                  <a:cubicBezTo>
                    <a:pt x="1430" y="6883"/>
                    <a:pt x="1430" y="6264"/>
                    <a:pt x="1835" y="6264"/>
                  </a:cubicBezTo>
                  <a:close/>
                  <a:moveTo>
                    <a:pt x="406" y="0"/>
                  </a:moveTo>
                  <a:cubicBezTo>
                    <a:pt x="168" y="0"/>
                    <a:pt x="1" y="191"/>
                    <a:pt x="1" y="405"/>
                  </a:cubicBezTo>
                  <a:lnTo>
                    <a:pt x="1" y="9693"/>
                  </a:lnTo>
                  <a:cubicBezTo>
                    <a:pt x="1" y="10050"/>
                    <a:pt x="239" y="10336"/>
                    <a:pt x="596" y="10407"/>
                  </a:cubicBezTo>
                  <a:lnTo>
                    <a:pt x="811" y="10407"/>
                  </a:lnTo>
                  <a:cubicBezTo>
                    <a:pt x="1168" y="10360"/>
                    <a:pt x="1454" y="10050"/>
                    <a:pt x="1454" y="9669"/>
                  </a:cubicBezTo>
                  <a:lnTo>
                    <a:pt x="1454" y="8669"/>
                  </a:lnTo>
                  <a:cubicBezTo>
                    <a:pt x="1454" y="8502"/>
                    <a:pt x="1573" y="8359"/>
                    <a:pt x="1739" y="8359"/>
                  </a:cubicBezTo>
                  <a:lnTo>
                    <a:pt x="8860" y="8359"/>
                  </a:lnTo>
                  <a:cubicBezTo>
                    <a:pt x="9074" y="8359"/>
                    <a:pt x="9265" y="8169"/>
                    <a:pt x="9265" y="7954"/>
                  </a:cubicBezTo>
                  <a:lnTo>
                    <a:pt x="9265" y="786"/>
                  </a:lnTo>
                  <a:cubicBezTo>
                    <a:pt x="9265" y="358"/>
                    <a:pt x="8908" y="0"/>
                    <a:pt x="8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66;p15">
              <a:extLst>
                <a:ext uri="{FF2B5EF4-FFF2-40B4-BE49-F238E27FC236}">
                  <a16:creationId xmlns:a16="http://schemas.microsoft.com/office/drawing/2014/main" id="{21931670-1DB8-DFF8-4C18-545671E6D14D}"/>
                </a:ext>
              </a:extLst>
            </p:cNvPr>
            <p:cNvSpPr/>
            <p:nvPr/>
          </p:nvSpPr>
          <p:spPr>
            <a:xfrm>
              <a:off x="5635922" y="4351811"/>
              <a:ext cx="292545" cy="49610"/>
            </a:xfrm>
            <a:custGeom>
              <a:avLst/>
              <a:gdLst/>
              <a:ahLst/>
              <a:cxnLst/>
              <a:rect l="l" t="t" r="r" b="b"/>
              <a:pathLst>
                <a:path w="8574" h="1454" extrusionOk="0">
                  <a:moveTo>
                    <a:pt x="477" y="1"/>
                  </a:moveTo>
                  <a:cubicBezTo>
                    <a:pt x="334" y="1"/>
                    <a:pt x="215" y="120"/>
                    <a:pt x="215" y="286"/>
                  </a:cubicBezTo>
                  <a:lnTo>
                    <a:pt x="215" y="739"/>
                  </a:lnTo>
                  <a:cubicBezTo>
                    <a:pt x="215" y="977"/>
                    <a:pt x="143" y="1239"/>
                    <a:pt x="1" y="1453"/>
                  </a:cubicBezTo>
                  <a:lnTo>
                    <a:pt x="7859" y="1453"/>
                  </a:lnTo>
                  <a:cubicBezTo>
                    <a:pt x="8240" y="1453"/>
                    <a:pt x="8574" y="1120"/>
                    <a:pt x="8574" y="739"/>
                  </a:cubicBezTo>
                  <a:lnTo>
                    <a:pt x="8574" y="286"/>
                  </a:lnTo>
                  <a:cubicBezTo>
                    <a:pt x="8574" y="120"/>
                    <a:pt x="8455" y="1"/>
                    <a:pt x="8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SNEAK PEEK</a:t>
            </a:r>
            <a:endParaRPr/>
          </a:p>
        </p:txBody>
      </p:sp>
      <p:sp>
        <p:nvSpPr>
          <p:cNvPr id="667" name="Google Shape;667;p34"/>
          <p:cNvSpPr/>
          <p:nvPr/>
        </p:nvSpPr>
        <p:spPr>
          <a:xfrm>
            <a:off x="2483399" y="1412873"/>
            <a:ext cx="4173650" cy="3483508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4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4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4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4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672" name="Google Shape;672;p34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79" name="Google Shape;679;p34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34"/>
          <p:cNvCxnSpPr/>
          <p:nvPr/>
        </p:nvCxnSpPr>
        <p:spPr>
          <a:xfrm rot="10800000" flipH="1">
            <a:off x="2810425" y="1703725"/>
            <a:ext cx="3536400" cy="87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4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4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3" name="Google Shape;683;p34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34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34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34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34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34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34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0" name="Google Shape;690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1743374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HEADER</a:t>
            </a:r>
            <a:endParaRPr sz="1200"/>
          </a:p>
        </p:txBody>
      </p:sp>
      <p:sp>
        <p:nvSpPr>
          <p:cNvPr id="691" name="Google Shape;691;p34"/>
          <p:cNvSpPr txBox="1">
            <a:spLocks noGrp="1"/>
          </p:cNvSpPr>
          <p:nvPr>
            <p:ph type="ctrTitle" idx="4294967295"/>
          </p:nvPr>
        </p:nvSpPr>
        <p:spPr>
          <a:xfrm>
            <a:off x="643803" y="25749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TEXT</a:t>
            </a:r>
            <a:endParaRPr sz="1200"/>
          </a:p>
        </p:txBody>
      </p:sp>
      <p:sp>
        <p:nvSpPr>
          <p:cNvPr id="692" name="Google Shape;692;p34"/>
          <p:cNvSpPr txBox="1">
            <a:spLocks noGrp="1"/>
          </p:cNvSpPr>
          <p:nvPr>
            <p:ph type="ctrTitle" idx="4294967295"/>
          </p:nvPr>
        </p:nvSpPr>
        <p:spPr>
          <a:xfrm>
            <a:off x="7512303" y="3734924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SLIDER</a:t>
            </a:r>
            <a:endParaRPr sz="1200"/>
          </a:p>
        </p:txBody>
      </p:sp>
      <p:sp>
        <p:nvSpPr>
          <p:cNvPr id="693" name="Google Shape;693;p34"/>
          <p:cNvSpPr txBox="1">
            <a:spLocks noGrp="1"/>
          </p:cNvSpPr>
          <p:nvPr>
            <p:ph type="ctrTitle" idx="4294967295"/>
          </p:nvPr>
        </p:nvSpPr>
        <p:spPr>
          <a:xfrm>
            <a:off x="643803" y="3931125"/>
            <a:ext cx="10641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ICONS</a:t>
            </a:r>
            <a:endParaRPr sz="1200"/>
          </a:p>
        </p:txBody>
      </p:sp>
      <p:cxnSp>
        <p:nvCxnSpPr>
          <p:cNvPr id="694" name="Google Shape;694;p34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34"/>
          <p:cNvCxnSpPr>
            <a:endCxn id="674" idx="1"/>
          </p:cNvCxnSpPr>
          <p:nvPr/>
        </p:nvCxnSpPr>
        <p:spPr>
          <a:xfrm rot="10800000" flipH="1">
            <a:off x="1783993" y="3833025"/>
            <a:ext cx="2045400" cy="285600"/>
          </a:xfrm>
          <a:prstGeom prst="bentConnector3">
            <a:avLst>
              <a:gd name="adj1" fmla="val 20352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34"/>
          <p:cNvCxnSpPr/>
          <p:nvPr/>
        </p:nvCxnSpPr>
        <p:spPr>
          <a:xfrm rot="10800000" flipH="1">
            <a:off x="6196253" y="1939474"/>
            <a:ext cx="1234800" cy="295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34"/>
          <p:cNvCxnSpPr/>
          <p:nvPr/>
        </p:nvCxnSpPr>
        <p:spPr>
          <a:xfrm>
            <a:off x="6114903" y="3194899"/>
            <a:ext cx="1397400" cy="7278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2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WEB AND MOBILE PERSPECTIVE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647" name="Google Shape;647;p3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8C0FE00-9502-2858-F288-D1B898CA8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63" y="1889103"/>
            <a:ext cx="4391246" cy="2218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6179C8-0BE8-3990-66E5-370248416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011" y="1463800"/>
            <a:ext cx="2164159" cy="32783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217836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LIVE DEMO</a:t>
            </a:r>
            <a:endParaRPr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INTRODUCTION</a:t>
            </a:r>
            <a:endParaRPr sz="30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/>
          <p:nvPr/>
        </p:nvSpPr>
        <p:spPr>
          <a:xfrm rot="-3173578">
            <a:off x="2948502" y="636938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-2" y="2933780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w="26625" cap="flat" cmpd="sng">
            <a:solidFill>
              <a:srgbClr val="1EFFC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"/>
          <p:cNvSpPr/>
          <p:nvPr/>
        </p:nvSpPr>
        <p:spPr>
          <a:xfrm rot="-3173578">
            <a:off x="3032075" y="862878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6406139" y="80415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6828947" y="804152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6406139" y="983982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5" name="Google Shape;385;p27"/>
          <p:cNvSpPr/>
          <p:nvPr/>
        </p:nvSpPr>
        <p:spPr>
          <a:xfrm>
            <a:off x="6828947" y="983982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6406139" y="1165742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6828947" y="1165742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6406139" y="1347503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89" name="Google Shape;389;p27"/>
          <p:cNvSpPr/>
          <p:nvPr/>
        </p:nvSpPr>
        <p:spPr>
          <a:xfrm>
            <a:off x="6828947" y="1347503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0" name="Google Shape;390;p27"/>
          <p:cNvSpPr/>
          <p:nvPr/>
        </p:nvSpPr>
        <p:spPr>
          <a:xfrm>
            <a:off x="6101900" y="869185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1" name="Google Shape;391;p27"/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2" name="Google Shape;392;p27"/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3" name="Google Shape;393;p27"/>
          <p:cNvSpPr/>
          <p:nvPr/>
        </p:nvSpPr>
        <p:spPr>
          <a:xfrm>
            <a:off x="6580967" y="2995135"/>
            <a:ext cx="1929800" cy="381875"/>
          </a:xfrm>
          <a:custGeom>
            <a:avLst/>
            <a:gdLst/>
            <a:ahLst/>
            <a:cxnLst/>
            <a:rect l="l" t="t" r="r" b="b"/>
            <a:pathLst>
              <a:path w="60278" h="11928" fill="none" extrusionOk="0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"/>
          <p:cNvSpPr txBox="1">
            <a:spLocks noGrp="1"/>
          </p:cNvSpPr>
          <p:nvPr>
            <p:ph type="ctrTitle"/>
          </p:nvPr>
        </p:nvSpPr>
        <p:spPr>
          <a:xfrm>
            <a:off x="2749775" y="180902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—TRISH PARR</a:t>
            </a:r>
            <a:endParaRPr dirty="0"/>
          </a:p>
        </p:txBody>
      </p:sp>
      <p:sp>
        <p:nvSpPr>
          <p:cNvPr id="395" name="Google Shape;395;p27"/>
          <p:cNvSpPr txBox="1">
            <a:spLocks noGrp="1"/>
          </p:cNvSpPr>
          <p:nvPr>
            <p:ph type="subTitle" idx="1"/>
          </p:nvPr>
        </p:nvSpPr>
        <p:spPr>
          <a:xfrm>
            <a:off x="2749775" y="222353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“If you think Math is hard,</a:t>
            </a:r>
            <a:br>
              <a:rPr lang="en-US" dirty="0"/>
            </a:br>
            <a:r>
              <a:rPr lang="en-US" dirty="0"/>
              <a:t>try Web Design.”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2503053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ABOUT THE PROJECT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734797" y="3094005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7676;p55">
            <a:extLst>
              <a:ext uri="{FF2B5EF4-FFF2-40B4-BE49-F238E27FC236}">
                <a16:creationId xmlns:a16="http://schemas.microsoft.com/office/drawing/2014/main" id="{4468EE61-AAFA-1783-F9B1-46F92821E93F}"/>
              </a:ext>
            </a:extLst>
          </p:cNvPr>
          <p:cNvGrpSpPr/>
          <p:nvPr/>
        </p:nvGrpSpPr>
        <p:grpSpPr>
          <a:xfrm>
            <a:off x="2578145" y="1077444"/>
            <a:ext cx="458602" cy="479716"/>
            <a:chOff x="-54401725" y="3590375"/>
            <a:chExt cx="279625" cy="318225"/>
          </a:xfrm>
          <a:solidFill>
            <a:srgbClr val="48FFD5"/>
          </a:solidFill>
        </p:grpSpPr>
        <p:sp>
          <p:nvSpPr>
            <p:cNvPr id="3" name="Google Shape;7677;p55">
              <a:extLst>
                <a:ext uri="{FF2B5EF4-FFF2-40B4-BE49-F238E27FC236}">
                  <a16:creationId xmlns:a16="http://schemas.microsoft.com/office/drawing/2014/main" id="{63B95CB5-38CC-4D44-503C-3484E40F41B0}"/>
                </a:ext>
              </a:extLst>
            </p:cNvPr>
            <p:cNvSpPr/>
            <p:nvPr/>
          </p:nvSpPr>
          <p:spPr>
            <a:xfrm>
              <a:off x="-54194575" y="3721900"/>
              <a:ext cx="35450" cy="19725"/>
            </a:xfrm>
            <a:custGeom>
              <a:avLst/>
              <a:gdLst/>
              <a:ahLst/>
              <a:cxnLst/>
              <a:rect l="l" t="t" r="r" b="b"/>
              <a:pathLst>
                <a:path w="1418" h="789" extrusionOk="0">
                  <a:moveTo>
                    <a:pt x="0" y="1"/>
                  </a:moveTo>
                  <a:cubicBezTo>
                    <a:pt x="158" y="410"/>
                    <a:pt x="536" y="788"/>
                    <a:pt x="1071" y="788"/>
                  </a:cubicBezTo>
                  <a:lnTo>
                    <a:pt x="1418" y="788"/>
                  </a:lnTo>
                  <a:lnTo>
                    <a:pt x="141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678;p55">
              <a:extLst>
                <a:ext uri="{FF2B5EF4-FFF2-40B4-BE49-F238E27FC236}">
                  <a16:creationId xmlns:a16="http://schemas.microsoft.com/office/drawing/2014/main" id="{2DF24C58-179B-EEF8-A81E-D7B6B66BBCC2}"/>
                </a:ext>
              </a:extLst>
            </p:cNvPr>
            <p:cNvSpPr/>
            <p:nvPr/>
          </p:nvSpPr>
          <p:spPr>
            <a:xfrm>
              <a:off x="-54380450" y="3590375"/>
              <a:ext cx="237075" cy="112650"/>
            </a:xfrm>
            <a:custGeom>
              <a:avLst/>
              <a:gdLst/>
              <a:ahLst/>
              <a:cxnLst/>
              <a:rect l="l" t="t" r="r" b="b"/>
              <a:pathLst>
                <a:path w="9483" h="4506" extrusionOk="0">
                  <a:moveTo>
                    <a:pt x="4789" y="1575"/>
                  </a:moveTo>
                  <a:cubicBezTo>
                    <a:pt x="5009" y="1575"/>
                    <a:pt x="5135" y="1733"/>
                    <a:pt x="5135" y="1954"/>
                  </a:cubicBezTo>
                  <a:lnTo>
                    <a:pt x="5135" y="2300"/>
                  </a:lnTo>
                  <a:lnTo>
                    <a:pt x="5513" y="2300"/>
                  </a:lnTo>
                  <a:cubicBezTo>
                    <a:pt x="5702" y="2300"/>
                    <a:pt x="5860" y="2458"/>
                    <a:pt x="5860" y="2647"/>
                  </a:cubicBezTo>
                  <a:cubicBezTo>
                    <a:pt x="5860" y="2836"/>
                    <a:pt x="5702" y="2993"/>
                    <a:pt x="5513" y="2993"/>
                  </a:cubicBezTo>
                  <a:lnTo>
                    <a:pt x="5135" y="2993"/>
                  </a:lnTo>
                  <a:lnTo>
                    <a:pt x="5135" y="3371"/>
                  </a:lnTo>
                  <a:cubicBezTo>
                    <a:pt x="5135" y="3560"/>
                    <a:pt x="5009" y="3718"/>
                    <a:pt x="4789" y="3718"/>
                  </a:cubicBezTo>
                  <a:cubicBezTo>
                    <a:pt x="4600" y="3718"/>
                    <a:pt x="4442" y="3560"/>
                    <a:pt x="4442" y="3371"/>
                  </a:cubicBezTo>
                  <a:lnTo>
                    <a:pt x="4442" y="2993"/>
                  </a:lnTo>
                  <a:lnTo>
                    <a:pt x="4096" y="2993"/>
                  </a:lnTo>
                  <a:cubicBezTo>
                    <a:pt x="3907" y="2993"/>
                    <a:pt x="3749" y="2836"/>
                    <a:pt x="3749" y="2647"/>
                  </a:cubicBezTo>
                  <a:cubicBezTo>
                    <a:pt x="3749" y="2458"/>
                    <a:pt x="3907" y="2300"/>
                    <a:pt x="4096" y="2300"/>
                  </a:cubicBezTo>
                  <a:lnTo>
                    <a:pt x="4442" y="2300"/>
                  </a:lnTo>
                  <a:lnTo>
                    <a:pt x="4442" y="1954"/>
                  </a:lnTo>
                  <a:cubicBezTo>
                    <a:pt x="4442" y="1733"/>
                    <a:pt x="4600" y="1575"/>
                    <a:pt x="4789" y="1575"/>
                  </a:cubicBezTo>
                  <a:close/>
                  <a:moveTo>
                    <a:pt x="2048" y="0"/>
                  </a:moveTo>
                  <a:cubicBezTo>
                    <a:pt x="882" y="0"/>
                    <a:pt x="0" y="1040"/>
                    <a:pt x="189" y="2174"/>
                  </a:cubicBezTo>
                  <a:lnTo>
                    <a:pt x="567" y="4505"/>
                  </a:lnTo>
                  <a:lnTo>
                    <a:pt x="8916" y="4505"/>
                  </a:lnTo>
                  <a:lnTo>
                    <a:pt x="9326" y="2174"/>
                  </a:lnTo>
                  <a:cubicBezTo>
                    <a:pt x="9483" y="1040"/>
                    <a:pt x="8601" y="0"/>
                    <a:pt x="74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679;p55">
              <a:extLst>
                <a:ext uri="{FF2B5EF4-FFF2-40B4-BE49-F238E27FC236}">
                  <a16:creationId xmlns:a16="http://schemas.microsoft.com/office/drawing/2014/main" id="{15BA26AD-F1F5-107B-66B4-4BF64DCEED84}"/>
                </a:ext>
              </a:extLst>
            </p:cNvPr>
            <p:cNvSpPr/>
            <p:nvPr/>
          </p:nvSpPr>
          <p:spPr>
            <a:xfrm>
              <a:off x="-54363925" y="3721900"/>
              <a:ext cx="35475" cy="19725"/>
            </a:xfrm>
            <a:custGeom>
              <a:avLst/>
              <a:gdLst/>
              <a:ahLst/>
              <a:cxnLst/>
              <a:rect l="l" t="t" r="r" b="b"/>
              <a:pathLst>
                <a:path w="141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347" y="788"/>
                  </a:lnTo>
                  <a:cubicBezTo>
                    <a:pt x="820" y="788"/>
                    <a:pt x="1261" y="410"/>
                    <a:pt x="1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680;p55">
              <a:extLst>
                <a:ext uri="{FF2B5EF4-FFF2-40B4-BE49-F238E27FC236}">
                  <a16:creationId xmlns:a16="http://schemas.microsoft.com/office/drawing/2014/main" id="{05D15FC1-E38B-28D0-99ED-2E22AD2C3106}"/>
                </a:ext>
              </a:extLst>
            </p:cNvPr>
            <p:cNvSpPr/>
            <p:nvPr/>
          </p:nvSpPr>
          <p:spPr>
            <a:xfrm>
              <a:off x="-54363925" y="3721900"/>
              <a:ext cx="204800" cy="186700"/>
            </a:xfrm>
            <a:custGeom>
              <a:avLst/>
              <a:gdLst/>
              <a:ahLst/>
              <a:cxnLst/>
              <a:rect l="l" t="t" r="r" b="b"/>
              <a:pathLst>
                <a:path w="8192" h="7468" extrusionOk="0">
                  <a:moveTo>
                    <a:pt x="2553" y="1513"/>
                  </a:moveTo>
                  <a:cubicBezTo>
                    <a:pt x="2742" y="1513"/>
                    <a:pt x="2899" y="1670"/>
                    <a:pt x="2899" y="1891"/>
                  </a:cubicBezTo>
                  <a:cubicBezTo>
                    <a:pt x="2899" y="2080"/>
                    <a:pt x="2742" y="2237"/>
                    <a:pt x="2553" y="2237"/>
                  </a:cubicBezTo>
                  <a:cubicBezTo>
                    <a:pt x="2541" y="2240"/>
                    <a:pt x="2529" y="2241"/>
                    <a:pt x="2517" y="2241"/>
                  </a:cubicBezTo>
                  <a:cubicBezTo>
                    <a:pt x="2368" y="2241"/>
                    <a:pt x="2206" y="2066"/>
                    <a:pt x="2206" y="1891"/>
                  </a:cubicBezTo>
                  <a:cubicBezTo>
                    <a:pt x="2206" y="1670"/>
                    <a:pt x="2364" y="1513"/>
                    <a:pt x="2553" y="1513"/>
                  </a:cubicBezTo>
                  <a:close/>
                  <a:moveTo>
                    <a:pt x="5577" y="1576"/>
                  </a:moveTo>
                  <a:cubicBezTo>
                    <a:pt x="5798" y="1576"/>
                    <a:pt x="5955" y="1733"/>
                    <a:pt x="5955" y="1922"/>
                  </a:cubicBezTo>
                  <a:cubicBezTo>
                    <a:pt x="5955" y="2111"/>
                    <a:pt x="5798" y="2269"/>
                    <a:pt x="5577" y="2269"/>
                  </a:cubicBezTo>
                  <a:cubicBezTo>
                    <a:pt x="5388" y="2269"/>
                    <a:pt x="5230" y="2111"/>
                    <a:pt x="5230" y="1922"/>
                  </a:cubicBezTo>
                  <a:cubicBezTo>
                    <a:pt x="5230" y="1733"/>
                    <a:pt x="5388" y="1576"/>
                    <a:pt x="5577" y="1576"/>
                  </a:cubicBezTo>
                  <a:close/>
                  <a:moveTo>
                    <a:pt x="5148" y="4073"/>
                  </a:moveTo>
                  <a:cubicBezTo>
                    <a:pt x="5238" y="4073"/>
                    <a:pt x="5325" y="4112"/>
                    <a:pt x="5388" y="4191"/>
                  </a:cubicBezTo>
                  <a:cubicBezTo>
                    <a:pt x="5546" y="4317"/>
                    <a:pt x="5546" y="4537"/>
                    <a:pt x="5388" y="4726"/>
                  </a:cubicBezTo>
                  <a:cubicBezTo>
                    <a:pt x="5041" y="5073"/>
                    <a:pt x="4569" y="5262"/>
                    <a:pt x="4096" y="5262"/>
                  </a:cubicBezTo>
                  <a:cubicBezTo>
                    <a:pt x="3624" y="5262"/>
                    <a:pt x="3120" y="5073"/>
                    <a:pt x="2805" y="4726"/>
                  </a:cubicBezTo>
                  <a:cubicBezTo>
                    <a:pt x="2647" y="4569"/>
                    <a:pt x="2647" y="4317"/>
                    <a:pt x="2805" y="4191"/>
                  </a:cubicBezTo>
                  <a:cubicBezTo>
                    <a:pt x="2883" y="4112"/>
                    <a:pt x="2978" y="4073"/>
                    <a:pt x="3068" y="4073"/>
                  </a:cubicBezTo>
                  <a:cubicBezTo>
                    <a:pt x="3159" y="4073"/>
                    <a:pt x="3246" y="4112"/>
                    <a:pt x="3309" y="4191"/>
                  </a:cubicBezTo>
                  <a:cubicBezTo>
                    <a:pt x="3529" y="4411"/>
                    <a:pt x="3813" y="4521"/>
                    <a:pt x="4096" y="4521"/>
                  </a:cubicBezTo>
                  <a:cubicBezTo>
                    <a:pt x="4380" y="4521"/>
                    <a:pt x="4663" y="4411"/>
                    <a:pt x="4884" y="4191"/>
                  </a:cubicBezTo>
                  <a:cubicBezTo>
                    <a:pt x="4963" y="4112"/>
                    <a:pt x="5057" y="4073"/>
                    <a:pt x="5148" y="4073"/>
                  </a:cubicBezTo>
                  <a:close/>
                  <a:moveTo>
                    <a:pt x="2175" y="1"/>
                  </a:moveTo>
                  <a:cubicBezTo>
                    <a:pt x="2017" y="851"/>
                    <a:pt x="1229" y="1513"/>
                    <a:pt x="347" y="1513"/>
                  </a:cubicBezTo>
                  <a:lnTo>
                    <a:pt x="1" y="1513"/>
                  </a:lnTo>
                  <a:lnTo>
                    <a:pt x="1" y="3372"/>
                  </a:lnTo>
                  <a:cubicBezTo>
                    <a:pt x="1" y="5608"/>
                    <a:pt x="1859" y="7467"/>
                    <a:pt x="4096" y="7467"/>
                  </a:cubicBezTo>
                  <a:cubicBezTo>
                    <a:pt x="6333" y="7467"/>
                    <a:pt x="8192" y="5608"/>
                    <a:pt x="8192" y="3372"/>
                  </a:cubicBezTo>
                  <a:lnTo>
                    <a:pt x="8192" y="1513"/>
                  </a:lnTo>
                  <a:lnTo>
                    <a:pt x="7845" y="1513"/>
                  </a:lnTo>
                  <a:cubicBezTo>
                    <a:pt x="6932" y="1513"/>
                    <a:pt x="6176" y="820"/>
                    <a:pt x="59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81;p55">
              <a:extLst>
                <a:ext uri="{FF2B5EF4-FFF2-40B4-BE49-F238E27FC236}">
                  <a16:creationId xmlns:a16="http://schemas.microsoft.com/office/drawing/2014/main" id="{21915DD5-D8BA-C9D5-492C-A58E8BE64958}"/>
                </a:ext>
              </a:extLst>
            </p:cNvPr>
            <p:cNvSpPr/>
            <p:nvPr/>
          </p:nvSpPr>
          <p:spPr>
            <a:xfrm>
              <a:off x="-54401725" y="3747100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1"/>
                  </a:moveTo>
                  <a:cubicBezTo>
                    <a:pt x="284" y="253"/>
                    <a:pt x="0" y="725"/>
                    <a:pt x="0" y="1261"/>
                  </a:cubicBezTo>
                  <a:cubicBezTo>
                    <a:pt x="0" y="1828"/>
                    <a:pt x="315" y="2301"/>
                    <a:pt x="757" y="2553"/>
                  </a:cubicBezTo>
                  <a:lnTo>
                    <a:pt x="75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82;p55">
              <a:extLst>
                <a:ext uri="{FF2B5EF4-FFF2-40B4-BE49-F238E27FC236}">
                  <a16:creationId xmlns:a16="http://schemas.microsoft.com/office/drawing/2014/main" id="{FF37AAF4-EB47-C77F-40B5-C76A2625CFFE}"/>
                </a:ext>
              </a:extLst>
            </p:cNvPr>
            <p:cNvSpPr/>
            <p:nvPr/>
          </p:nvSpPr>
          <p:spPr>
            <a:xfrm>
              <a:off x="-54140225" y="3746325"/>
              <a:ext cx="18125" cy="63825"/>
            </a:xfrm>
            <a:custGeom>
              <a:avLst/>
              <a:gdLst/>
              <a:ahLst/>
              <a:cxnLst/>
              <a:rect l="l" t="t" r="r" b="b"/>
              <a:pathLst>
                <a:path w="725" h="2553" extrusionOk="0">
                  <a:moveTo>
                    <a:pt x="0" y="0"/>
                  </a:moveTo>
                  <a:lnTo>
                    <a:pt x="0" y="2552"/>
                  </a:lnTo>
                  <a:cubicBezTo>
                    <a:pt x="410" y="2269"/>
                    <a:pt x="725" y="1796"/>
                    <a:pt x="725" y="1260"/>
                  </a:cubicBezTo>
                  <a:cubicBezTo>
                    <a:pt x="725" y="756"/>
                    <a:pt x="410" y="28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7225;p55">
            <a:extLst>
              <a:ext uri="{FF2B5EF4-FFF2-40B4-BE49-F238E27FC236}">
                <a16:creationId xmlns:a16="http://schemas.microsoft.com/office/drawing/2014/main" id="{7BD19B1C-5296-3914-D407-23ACE62199B0}"/>
              </a:ext>
            </a:extLst>
          </p:cNvPr>
          <p:cNvGrpSpPr/>
          <p:nvPr/>
        </p:nvGrpSpPr>
        <p:grpSpPr>
          <a:xfrm>
            <a:off x="3414916" y="1822242"/>
            <a:ext cx="354616" cy="354586"/>
            <a:chOff x="-30354000" y="3569100"/>
            <a:chExt cx="292250" cy="292225"/>
          </a:xfrm>
          <a:solidFill>
            <a:srgbClr val="48FFD5"/>
          </a:solidFill>
        </p:grpSpPr>
        <p:sp>
          <p:nvSpPr>
            <p:cNvPr id="10" name="Google Shape;7226;p55">
              <a:extLst>
                <a:ext uri="{FF2B5EF4-FFF2-40B4-BE49-F238E27FC236}">
                  <a16:creationId xmlns:a16="http://schemas.microsoft.com/office/drawing/2014/main" id="{12A7AEC1-8B00-FDAE-DCFF-D7B136FFF737}"/>
                </a:ext>
              </a:extLst>
            </p:cNvPr>
            <p:cNvSpPr/>
            <p:nvPr/>
          </p:nvSpPr>
          <p:spPr>
            <a:xfrm>
              <a:off x="-30354000" y="3604550"/>
              <a:ext cx="137875" cy="256000"/>
            </a:xfrm>
            <a:custGeom>
              <a:avLst/>
              <a:gdLst/>
              <a:ahLst/>
              <a:cxnLst/>
              <a:rect l="l" t="t" r="r" b="b"/>
              <a:pathLst>
                <a:path w="5515" h="10240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lnTo>
                    <a:pt x="1" y="4411"/>
                  </a:lnTo>
                  <a:cubicBezTo>
                    <a:pt x="1" y="4632"/>
                    <a:pt x="64" y="4884"/>
                    <a:pt x="190" y="5073"/>
                  </a:cubicBezTo>
                  <a:lnTo>
                    <a:pt x="1639" y="7467"/>
                  </a:lnTo>
                  <a:cubicBezTo>
                    <a:pt x="1891" y="7877"/>
                    <a:pt x="2049" y="8097"/>
                    <a:pt x="2049" y="8538"/>
                  </a:cubicBezTo>
                  <a:lnTo>
                    <a:pt x="2049" y="9861"/>
                  </a:lnTo>
                  <a:cubicBezTo>
                    <a:pt x="2049" y="10082"/>
                    <a:pt x="2206" y="10239"/>
                    <a:pt x="2395" y="10239"/>
                  </a:cubicBezTo>
                  <a:lnTo>
                    <a:pt x="5514" y="10239"/>
                  </a:lnTo>
                  <a:lnTo>
                    <a:pt x="5514" y="6364"/>
                  </a:lnTo>
                  <a:cubicBezTo>
                    <a:pt x="5514" y="5986"/>
                    <a:pt x="5357" y="5671"/>
                    <a:pt x="5168" y="5419"/>
                  </a:cubicBezTo>
                  <a:cubicBezTo>
                    <a:pt x="5167" y="5420"/>
                    <a:pt x="5165" y="5421"/>
                    <a:pt x="5163" y="5421"/>
                  </a:cubicBezTo>
                  <a:cubicBezTo>
                    <a:pt x="5042" y="5421"/>
                    <a:pt x="3214" y="3623"/>
                    <a:pt x="3183" y="3592"/>
                  </a:cubicBezTo>
                  <a:cubicBezTo>
                    <a:pt x="3041" y="3432"/>
                    <a:pt x="2828" y="3332"/>
                    <a:pt x="2613" y="3332"/>
                  </a:cubicBezTo>
                  <a:cubicBezTo>
                    <a:pt x="2448" y="3332"/>
                    <a:pt x="2280" y="3392"/>
                    <a:pt x="2143" y="3529"/>
                  </a:cubicBezTo>
                  <a:cubicBezTo>
                    <a:pt x="1891" y="3812"/>
                    <a:pt x="1923" y="4285"/>
                    <a:pt x="2112" y="4442"/>
                  </a:cubicBezTo>
                  <a:lnTo>
                    <a:pt x="3970" y="6301"/>
                  </a:lnTo>
                  <a:cubicBezTo>
                    <a:pt x="4097" y="6427"/>
                    <a:pt x="4097" y="6648"/>
                    <a:pt x="3970" y="6774"/>
                  </a:cubicBezTo>
                  <a:cubicBezTo>
                    <a:pt x="3907" y="6821"/>
                    <a:pt x="3821" y="6845"/>
                    <a:pt x="3734" y="6845"/>
                  </a:cubicBezTo>
                  <a:cubicBezTo>
                    <a:pt x="3648" y="6845"/>
                    <a:pt x="3561" y="6821"/>
                    <a:pt x="3498" y="6774"/>
                  </a:cubicBezTo>
                  <a:lnTo>
                    <a:pt x="1639" y="4915"/>
                  </a:lnTo>
                  <a:cubicBezTo>
                    <a:pt x="1450" y="4726"/>
                    <a:pt x="1324" y="4442"/>
                    <a:pt x="1324" y="4190"/>
                  </a:cubicBezTo>
                  <a:lnTo>
                    <a:pt x="1324" y="662"/>
                  </a:lnTo>
                  <a:cubicBezTo>
                    <a:pt x="1324" y="252"/>
                    <a:pt x="1009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27;p55">
              <a:extLst>
                <a:ext uri="{FF2B5EF4-FFF2-40B4-BE49-F238E27FC236}">
                  <a16:creationId xmlns:a16="http://schemas.microsoft.com/office/drawing/2014/main" id="{D632D74C-58C6-47A8-10F1-372155634BE1}"/>
                </a:ext>
              </a:extLst>
            </p:cNvPr>
            <p:cNvSpPr/>
            <p:nvPr/>
          </p:nvSpPr>
          <p:spPr>
            <a:xfrm>
              <a:off x="-30198825" y="3604550"/>
              <a:ext cx="137075" cy="256775"/>
            </a:xfrm>
            <a:custGeom>
              <a:avLst/>
              <a:gdLst/>
              <a:ahLst/>
              <a:cxnLst/>
              <a:rect l="l" t="t" r="r" b="b"/>
              <a:pathLst>
                <a:path w="5483" h="10271" extrusionOk="0">
                  <a:moveTo>
                    <a:pt x="4758" y="0"/>
                  </a:moveTo>
                  <a:cubicBezTo>
                    <a:pt x="4380" y="0"/>
                    <a:pt x="4096" y="315"/>
                    <a:pt x="4096" y="662"/>
                  </a:cubicBezTo>
                  <a:lnTo>
                    <a:pt x="4096" y="4190"/>
                  </a:lnTo>
                  <a:cubicBezTo>
                    <a:pt x="4096" y="4474"/>
                    <a:pt x="3970" y="4758"/>
                    <a:pt x="3781" y="4915"/>
                  </a:cubicBezTo>
                  <a:lnTo>
                    <a:pt x="1922" y="6774"/>
                  </a:lnTo>
                  <a:cubicBezTo>
                    <a:pt x="1875" y="6821"/>
                    <a:pt x="1788" y="6845"/>
                    <a:pt x="1698" y="6845"/>
                  </a:cubicBezTo>
                  <a:cubicBezTo>
                    <a:pt x="1607" y="6845"/>
                    <a:pt x="1513" y="6821"/>
                    <a:pt x="1450" y="6774"/>
                  </a:cubicBezTo>
                  <a:cubicBezTo>
                    <a:pt x="1355" y="6648"/>
                    <a:pt x="1355" y="6427"/>
                    <a:pt x="1450" y="6301"/>
                  </a:cubicBezTo>
                  <a:lnTo>
                    <a:pt x="3308" y="4442"/>
                  </a:lnTo>
                  <a:cubicBezTo>
                    <a:pt x="3497" y="4285"/>
                    <a:pt x="3560" y="3812"/>
                    <a:pt x="3277" y="3529"/>
                  </a:cubicBezTo>
                  <a:cubicBezTo>
                    <a:pt x="3140" y="3392"/>
                    <a:pt x="2972" y="3332"/>
                    <a:pt x="2807" y="3332"/>
                  </a:cubicBezTo>
                  <a:cubicBezTo>
                    <a:pt x="2592" y="3332"/>
                    <a:pt x="2379" y="3432"/>
                    <a:pt x="2237" y="3592"/>
                  </a:cubicBezTo>
                  <a:cubicBezTo>
                    <a:pt x="2237" y="3592"/>
                    <a:pt x="347" y="5419"/>
                    <a:pt x="347" y="5482"/>
                  </a:cubicBezTo>
                  <a:cubicBezTo>
                    <a:pt x="158" y="5671"/>
                    <a:pt x="0" y="6018"/>
                    <a:pt x="0" y="6427"/>
                  </a:cubicBezTo>
                  <a:lnTo>
                    <a:pt x="0" y="8129"/>
                  </a:lnTo>
                  <a:lnTo>
                    <a:pt x="0" y="8412"/>
                  </a:lnTo>
                  <a:lnTo>
                    <a:pt x="0" y="10271"/>
                  </a:lnTo>
                  <a:lnTo>
                    <a:pt x="3088" y="10271"/>
                  </a:lnTo>
                  <a:cubicBezTo>
                    <a:pt x="3277" y="10271"/>
                    <a:pt x="3434" y="10113"/>
                    <a:pt x="3434" y="9924"/>
                  </a:cubicBezTo>
                  <a:lnTo>
                    <a:pt x="3434" y="8570"/>
                  </a:lnTo>
                  <a:cubicBezTo>
                    <a:pt x="3434" y="8129"/>
                    <a:pt x="3623" y="7908"/>
                    <a:pt x="3812" y="7530"/>
                  </a:cubicBezTo>
                  <a:lnTo>
                    <a:pt x="5293" y="5104"/>
                  </a:lnTo>
                  <a:cubicBezTo>
                    <a:pt x="5388" y="4915"/>
                    <a:pt x="5482" y="4663"/>
                    <a:pt x="5482" y="4411"/>
                  </a:cubicBezTo>
                  <a:lnTo>
                    <a:pt x="5482" y="662"/>
                  </a:lnTo>
                  <a:cubicBezTo>
                    <a:pt x="5451" y="284"/>
                    <a:pt x="5136" y="0"/>
                    <a:pt x="47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28;p55">
              <a:extLst>
                <a:ext uri="{FF2B5EF4-FFF2-40B4-BE49-F238E27FC236}">
                  <a16:creationId xmlns:a16="http://schemas.microsoft.com/office/drawing/2014/main" id="{ED569A6E-7DED-84B9-B180-27556F1D22D0}"/>
                </a:ext>
              </a:extLst>
            </p:cNvPr>
            <p:cNvSpPr/>
            <p:nvPr/>
          </p:nvSpPr>
          <p:spPr>
            <a:xfrm>
              <a:off x="-30139750" y="3636850"/>
              <a:ext cx="26000" cy="37825"/>
            </a:xfrm>
            <a:custGeom>
              <a:avLst/>
              <a:gdLst/>
              <a:ahLst/>
              <a:cxnLst/>
              <a:rect l="l" t="t" r="r" b="b"/>
              <a:pathLst>
                <a:path w="1040" h="1513" extrusionOk="0">
                  <a:moveTo>
                    <a:pt x="504" y="0"/>
                  </a:moveTo>
                  <a:cubicBezTo>
                    <a:pt x="252" y="32"/>
                    <a:pt x="0" y="284"/>
                    <a:pt x="0" y="567"/>
                  </a:cubicBezTo>
                  <a:lnTo>
                    <a:pt x="0" y="1418"/>
                  </a:lnTo>
                  <a:cubicBezTo>
                    <a:pt x="126" y="1386"/>
                    <a:pt x="252" y="1355"/>
                    <a:pt x="410" y="1355"/>
                  </a:cubicBezTo>
                  <a:cubicBezTo>
                    <a:pt x="630" y="1355"/>
                    <a:pt x="819" y="1386"/>
                    <a:pt x="1040" y="1512"/>
                  </a:cubicBezTo>
                  <a:lnTo>
                    <a:pt x="1040" y="504"/>
                  </a:lnTo>
                  <a:cubicBezTo>
                    <a:pt x="1040" y="252"/>
                    <a:pt x="788" y="0"/>
                    <a:pt x="5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29;p55">
              <a:extLst>
                <a:ext uri="{FF2B5EF4-FFF2-40B4-BE49-F238E27FC236}">
                  <a16:creationId xmlns:a16="http://schemas.microsoft.com/office/drawing/2014/main" id="{BDDFBEA5-54F8-AD47-DC79-93F3836434FB}"/>
                </a:ext>
              </a:extLst>
            </p:cNvPr>
            <p:cNvSpPr/>
            <p:nvPr/>
          </p:nvSpPr>
          <p:spPr>
            <a:xfrm>
              <a:off x="-30302800" y="3638950"/>
              <a:ext cx="25225" cy="36500"/>
            </a:xfrm>
            <a:custGeom>
              <a:avLst/>
              <a:gdLst/>
              <a:ahLst/>
              <a:cxnLst/>
              <a:rect l="l" t="t" r="r" b="b"/>
              <a:pathLst>
                <a:path w="1009" h="1460" extrusionOk="0">
                  <a:moveTo>
                    <a:pt x="418" y="1"/>
                  </a:moveTo>
                  <a:cubicBezTo>
                    <a:pt x="177" y="1"/>
                    <a:pt x="1" y="229"/>
                    <a:pt x="1" y="483"/>
                  </a:cubicBezTo>
                  <a:lnTo>
                    <a:pt x="1" y="1460"/>
                  </a:lnTo>
                  <a:cubicBezTo>
                    <a:pt x="190" y="1334"/>
                    <a:pt x="379" y="1302"/>
                    <a:pt x="631" y="1302"/>
                  </a:cubicBezTo>
                  <a:cubicBezTo>
                    <a:pt x="725" y="1302"/>
                    <a:pt x="883" y="1334"/>
                    <a:pt x="1009" y="1365"/>
                  </a:cubicBezTo>
                  <a:lnTo>
                    <a:pt x="1009" y="515"/>
                  </a:lnTo>
                  <a:cubicBezTo>
                    <a:pt x="1009" y="231"/>
                    <a:pt x="788" y="11"/>
                    <a:pt x="505" y="11"/>
                  </a:cubicBezTo>
                  <a:cubicBezTo>
                    <a:pt x="475" y="4"/>
                    <a:pt x="446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30;p55">
              <a:extLst>
                <a:ext uri="{FF2B5EF4-FFF2-40B4-BE49-F238E27FC236}">
                  <a16:creationId xmlns:a16="http://schemas.microsoft.com/office/drawing/2014/main" id="{88C38826-FEAE-9BA1-D6E8-1204C1EDC1CD}"/>
                </a:ext>
              </a:extLst>
            </p:cNvPr>
            <p:cNvSpPr/>
            <p:nvPr/>
          </p:nvSpPr>
          <p:spPr>
            <a:xfrm>
              <a:off x="-30242925" y="3569100"/>
              <a:ext cx="68525" cy="68550"/>
            </a:xfrm>
            <a:custGeom>
              <a:avLst/>
              <a:gdLst/>
              <a:ahLst/>
              <a:cxnLst/>
              <a:rect l="l" t="t" r="r" b="b"/>
              <a:pathLst>
                <a:path w="2741" h="2742" extrusionOk="0">
                  <a:moveTo>
                    <a:pt x="1386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74"/>
                    <a:pt x="630" y="2742"/>
                    <a:pt x="1386" y="2742"/>
                  </a:cubicBezTo>
                  <a:cubicBezTo>
                    <a:pt x="2111" y="2742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31;p55">
              <a:extLst>
                <a:ext uri="{FF2B5EF4-FFF2-40B4-BE49-F238E27FC236}">
                  <a16:creationId xmlns:a16="http://schemas.microsoft.com/office/drawing/2014/main" id="{DFDFB04C-7648-DD64-DB6B-E678C56794F1}"/>
                </a:ext>
              </a:extLst>
            </p:cNvPr>
            <p:cNvSpPr/>
            <p:nvPr/>
          </p:nvSpPr>
          <p:spPr>
            <a:xfrm>
              <a:off x="-30262625" y="3654950"/>
              <a:ext cx="107925" cy="68550"/>
            </a:xfrm>
            <a:custGeom>
              <a:avLst/>
              <a:gdLst/>
              <a:ahLst/>
              <a:cxnLst/>
              <a:rect l="l" t="t" r="r" b="b"/>
              <a:pathLst>
                <a:path w="4317" h="2742" extrusionOk="0">
                  <a:moveTo>
                    <a:pt x="2174" y="1"/>
                  </a:moveTo>
                  <a:cubicBezTo>
                    <a:pt x="1292" y="1"/>
                    <a:pt x="505" y="379"/>
                    <a:pt x="0" y="1040"/>
                  </a:cubicBezTo>
                  <a:lnTo>
                    <a:pt x="32" y="1103"/>
                  </a:lnTo>
                  <a:cubicBezTo>
                    <a:pt x="946" y="1985"/>
                    <a:pt x="1450" y="2458"/>
                    <a:pt x="1702" y="2742"/>
                  </a:cubicBezTo>
                  <a:lnTo>
                    <a:pt x="2647" y="2742"/>
                  </a:lnTo>
                  <a:lnTo>
                    <a:pt x="4254" y="1135"/>
                  </a:lnTo>
                  <a:lnTo>
                    <a:pt x="4317" y="1040"/>
                  </a:lnTo>
                  <a:cubicBezTo>
                    <a:pt x="3813" y="410"/>
                    <a:pt x="3025" y="1"/>
                    <a:pt x="21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8938;p58">
            <a:extLst>
              <a:ext uri="{FF2B5EF4-FFF2-40B4-BE49-F238E27FC236}">
                <a16:creationId xmlns:a16="http://schemas.microsoft.com/office/drawing/2014/main" id="{9D429B6A-552C-6D63-7D5B-F99528F033C9}"/>
              </a:ext>
            </a:extLst>
          </p:cNvPr>
          <p:cNvGrpSpPr/>
          <p:nvPr/>
        </p:nvGrpSpPr>
        <p:grpSpPr>
          <a:xfrm>
            <a:off x="3191767" y="3541502"/>
            <a:ext cx="387681" cy="387661"/>
            <a:chOff x="266768" y="1721375"/>
            <a:chExt cx="397907" cy="397887"/>
          </a:xfrm>
          <a:solidFill>
            <a:srgbClr val="48FFD5"/>
          </a:solidFill>
        </p:grpSpPr>
        <p:sp>
          <p:nvSpPr>
            <p:cNvPr id="20" name="Google Shape;8939;p58">
              <a:extLst>
                <a:ext uri="{FF2B5EF4-FFF2-40B4-BE49-F238E27FC236}">
                  <a16:creationId xmlns:a16="http://schemas.microsoft.com/office/drawing/2014/main" id="{20A6166E-2F69-01EE-1535-AB47BEF8A62C}"/>
                </a:ext>
              </a:extLst>
            </p:cNvPr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940;p58">
              <a:extLst>
                <a:ext uri="{FF2B5EF4-FFF2-40B4-BE49-F238E27FC236}">
                  <a16:creationId xmlns:a16="http://schemas.microsoft.com/office/drawing/2014/main" id="{255064FB-CF81-8865-C1CB-856629E80F13}"/>
                </a:ext>
              </a:extLst>
            </p:cNvPr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958;p23">
            <a:extLst>
              <a:ext uri="{FF2B5EF4-FFF2-40B4-BE49-F238E27FC236}">
                <a16:creationId xmlns:a16="http://schemas.microsoft.com/office/drawing/2014/main" id="{2D712E50-BCE2-28BC-E87C-5120542C46A9}"/>
              </a:ext>
            </a:extLst>
          </p:cNvPr>
          <p:cNvGrpSpPr/>
          <p:nvPr/>
        </p:nvGrpSpPr>
        <p:grpSpPr>
          <a:xfrm>
            <a:off x="1202931" y="3445861"/>
            <a:ext cx="354390" cy="366704"/>
            <a:chOff x="2417442" y="4629169"/>
            <a:chExt cx="354390" cy="366704"/>
          </a:xfrm>
          <a:solidFill>
            <a:srgbClr val="48FFD5"/>
          </a:solidFill>
        </p:grpSpPr>
        <p:sp>
          <p:nvSpPr>
            <p:cNvPr id="23" name="Google Shape;2959;p23">
              <a:extLst>
                <a:ext uri="{FF2B5EF4-FFF2-40B4-BE49-F238E27FC236}">
                  <a16:creationId xmlns:a16="http://schemas.microsoft.com/office/drawing/2014/main" id="{55E2B819-B22A-0830-F9E8-A7396AC42AEE}"/>
                </a:ext>
              </a:extLst>
            </p:cNvPr>
            <p:cNvSpPr/>
            <p:nvPr/>
          </p:nvSpPr>
          <p:spPr>
            <a:xfrm>
              <a:off x="2530669" y="4881792"/>
              <a:ext cx="197993" cy="114082"/>
            </a:xfrm>
            <a:custGeom>
              <a:avLst/>
              <a:gdLst/>
              <a:ahLst/>
              <a:cxnLst/>
              <a:rect l="l" t="t" r="r" b="b"/>
              <a:pathLst>
                <a:path w="5788" h="3335" extrusionOk="0">
                  <a:moveTo>
                    <a:pt x="5144" y="0"/>
                  </a:moveTo>
                  <a:lnTo>
                    <a:pt x="5144" y="1143"/>
                  </a:lnTo>
                  <a:cubicBezTo>
                    <a:pt x="5144" y="2001"/>
                    <a:pt x="4454" y="2715"/>
                    <a:pt x="3597" y="2715"/>
                  </a:cubicBezTo>
                  <a:lnTo>
                    <a:pt x="1953" y="2715"/>
                  </a:lnTo>
                  <a:cubicBezTo>
                    <a:pt x="1453" y="2715"/>
                    <a:pt x="1001" y="2477"/>
                    <a:pt x="715" y="2096"/>
                  </a:cubicBezTo>
                  <a:lnTo>
                    <a:pt x="1" y="2096"/>
                  </a:lnTo>
                  <a:cubicBezTo>
                    <a:pt x="358" y="2858"/>
                    <a:pt x="1120" y="3334"/>
                    <a:pt x="1953" y="3334"/>
                  </a:cubicBezTo>
                  <a:lnTo>
                    <a:pt x="3620" y="3334"/>
                  </a:lnTo>
                  <a:cubicBezTo>
                    <a:pt x="4811" y="3334"/>
                    <a:pt x="5787" y="2358"/>
                    <a:pt x="5787" y="1143"/>
                  </a:cubicBezTo>
                  <a:lnTo>
                    <a:pt x="5787" y="0"/>
                  </a:lnTo>
                  <a:cubicBezTo>
                    <a:pt x="5692" y="24"/>
                    <a:pt x="5591" y="36"/>
                    <a:pt x="5487" y="36"/>
                  </a:cubicBezTo>
                  <a:cubicBezTo>
                    <a:pt x="5383" y="36"/>
                    <a:pt x="5275" y="24"/>
                    <a:pt x="5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960;p23">
              <a:extLst>
                <a:ext uri="{FF2B5EF4-FFF2-40B4-BE49-F238E27FC236}">
                  <a16:creationId xmlns:a16="http://schemas.microsoft.com/office/drawing/2014/main" id="{785EB7E8-DBC0-19DC-B04E-9D3A242BC08D}"/>
                </a:ext>
              </a:extLst>
            </p:cNvPr>
            <p:cNvSpPr/>
            <p:nvPr/>
          </p:nvSpPr>
          <p:spPr>
            <a:xfrm>
              <a:off x="2417442" y="4629238"/>
              <a:ext cx="83124" cy="144253"/>
            </a:xfrm>
            <a:custGeom>
              <a:avLst/>
              <a:gdLst/>
              <a:ahLst/>
              <a:cxnLst/>
              <a:rect l="l" t="t" r="r" b="b"/>
              <a:pathLst>
                <a:path w="2430" h="4217" extrusionOk="0">
                  <a:moveTo>
                    <a:pt x="1715" y="1"/>
                  </a:moveTo>
                  <a:cubicBezTo>
                    <a:pt x="1358" y="1"/>
                    <a:pt x="1024" y="191"/>
                    <a:pt x="834" y="477"/>
                  </a:cubicBezTo>
                  <a:cubicBezTo>
                    <a:pt x="0" y="1858"/>
                    <a:pt x="238" y="3002"/>
                    <a:pt x="596" y="3716"/>
                  </a:cubicBezTo>
                  <a:cubicBezTo>
                    <a:pt x="691" y="3883"/>
                    <a:pt x="786" y="4073"/>
                    <a:pt x="905" y="4216"/>
                  </a:cubicBezTo>
                  <a:lnTo>
                    <a:pt x="1358" y="3764"/>
                  </a:lnTo>
                  <a:cubicBezTo>
                    <a:pt x="1286" y="3668"/>
                    <a:pt x="1215" y="3549"/>
                    <a:pt x="1143" y="3430"/>
                  </a:cubicBezTo>
                  <a:lnTo>
                    <a:pt x="1167" y="3430"/>
                  </a:lnTo>
                  <a:cubicBezTo>
                    <a:pt x="739" y="2597"/>
                    <a:pt x="810" y="1716"/>
                    <a:pt x="1382" y="811"/>
                  </a:cubicBezTo>
                  <a:cubicBezTo>
                    <a:pt x="1453" y="692"/>
                    <a:pt x="1572" y="620"/>
                    <a:pt x="1715" y="620"/>
                  </a:cubicBezTo>
                  <a:lnTo>
                    <a:pt x="2048" y="620"/>
                  </a:lnTo>
                  <a:cubicBezTo>
                    <a:pt x="2429" y="596"/>
                    <a:pt x="2429" y="49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961;p23">
              <a:extLst>
                <a:ext uri="{FF2B5EF4-FFF2-40B4-BE49-F238E27FC236}">
                  <a16:creationId xmlns:a16="http://schemas.microsoft.com/office/drawing/2014/main" id="{164246C6-CE4E-AF1C-3615-CB5A31F53C6C}"/>
                </a:ext>
              </a:extLst>
            </p:cNvPr>
            <p:cNvSpPr/>
            <p:nvPr/>
          </p:nvSpPr>
          <p:spPr>
            <a:xfrm>
              <a:off x="2562926" y="4629169"/>
              <a:ext cx="85895" cy="144321"/>
            </a:xfrm>
            <a:custGeom>
              <a:avLst/>
              <a:gdLst/>
              <a:ahLst/>
              <a:cxnLst/>
              <a:rect l="l" t="t" r="r" b="b"/>
              <a:pathLst>
                <a:path w="2511" h="4219" extrusionOk="0">
                  <a:moveTo>
                    <a:pt x="396" y="1"/>
                  </a:moveTo>
                  <a:cubicBezTo>
                    <a:pt x="0" y="1"/>
                    <a:pt x="0" y="624"/>
                    <a:pt x="396" y="624"/>
                  </a:cubicBezTo>
                  <a:cubicBezTo>
                    <a:pt x="410" y="624"/>
                    <a:pt x="424" y="624"/>
                    <a:pt x="439" y="622"/>
                  </a:cubicBezTo>
                  <a:lnTo>
                    <a:pt x="796" y="622"/>
                  </a:lnTo>
                  <a:cubicBezTo>
                    <a:pt x="939" y="622"/>
                    <a:pt x="1058" y="694"/>
                    <a:pt x="1129" y="813"/>
                  </a:cubicBezTo>
                  <a:cubicBezTo>
                    <a:pt x="1701" y="1718"/>
                    <a:pt x="1772" y="2599"/>
                    <a:pt x="1368" y="3408"/>
                  </a:cubicBezTo>
                  <a:cubicBezTo>
                    <a:pt x="1296" y="3551"/>
                    <a:pt x="1225" y="3670"/>
                    <a:pt x="1153" y="3766"/>
                  </a:cubicBezTo>
                  <a:lnTo>
                    <a:pt x="1606" y="4218"/>
                  </a:lnTo>
                  <a:cubicBezTo>
                    <a:pt x="1701" y="4075"/>
                    <a:pt x="1820" y="3885"/>
                    <a:pt x="1891" y="3718"/>
                  </a:cubicBezTo>
                  <a:cubicBezTo>
                    <a:pt x="2249" y="3004"/>
                    <a:pt x="2511" y="1860"/>
                    <a:pt x="1653" y="479"/>
                  </a:cubicBezTo>
                  <a:cubicBezTo>
                    <a:pt x="1487" y="193"/>
                    <a:pt x="1153" y="3"/>
                    <a:pt x="796" y="3"/>
                  </a:cubicBezTo>
                  <a:lnTo>
                    <a:pt x="439" y="3"/>
                  </a:lnTo>
                  <a:cubicBezTo>
                    <a:pt x="424" y="1"/>
                    <a:pt x="410" y="1"/>
                    <a:pt x="3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62;p23">
              <a:extLst>
                <a:ext uri="{FF2B5EF4-FFF2-40B4-BE49-F238E27FC236}">
                  <a16:creationId xmlns:a16="http://schemas.microsoft.com/office/drawing/2014/main" id="{807F14D5-FF90-F31D-803D-8F65657E2A02}"/>
                </a:ext>
              </a:extLst>
            </p:cNvPr>
            <p:cNvSpPr/>
            <p:nvPr/>
          </p:nvSpPr>
          <p:spPr>
            <a:xfrm>
              <a:off x="2450828" y="4763879"/>
              <a:ext cx="165427" cy="167651"/>
            </a:xfrm>
            <a:custGeom>
              <a:avLst/>
              <a:gdLst/>
              <a:ahLst/>
              <a:cxnLst/>
              <a:rect l="l" t="t" r="r" b="b"/>
              <a:pathLst>
                <a:path w="4836" h="4901" extrusionOk="0">
                  <a:moveTo>
                    <a:pt x="1227" y="0"/>
                  </a:moveTo>
                  <a:cubicBezTo>
                    <a:pt x="1144" y="0"/>
                    <a:pt x="1060" y="30"/>
                    <a:pt x="1001" y="90"/>
                  </a:cubicBezTo>
                  <a:lnTo>
                    <a:pt x="120" y="971"/>
                  </a:lnTo>
                  <a:cubicBezTo>
                    <a:pt x="1" y="1114"/>
                    <a:pt x="1" y="1304"/>
                    <a:pt x="120" y="1423"/>
                  </a:cubicBezTo>
                  <a:lnTo>
                    <a:pt x="1311" y="2614"/>
                  </a:lnTo>
                  <a:cubicBezTo>
                    <a:pt x="1406" y="2733"/>
                    <a:pt x="1477" y="2876"/>
                    <a:pt x="1477" y="3019"/>
                  </a:cubicBezTo>
                  <a:lnTo>
                    <a:pt x="1477" y="4590"/>
                  </a:lnTo>
                  <a:cubicBezTo>
                    <a:pt x="1477" y="4757"/>
                    <a:pt x="1620" y="4900"/>
                    <a:pt x="1787" y="4900"/>
                  </a:cubicBezTo>
                  <a:lnTo>
                    <a:pt x="3049" y="4900"/>
                  </a:lnTo>
                  <a:cubicBezTo>
                    <a:pt x="3216" y="4900"/>
                    <a:pt x="3359" y="4757"/>
                    <a:pt x="3359" y="4590"/>
                  </a:cubicBezTo>
                  <a:lnTo>
                    <a:pt x="3359" y="3019"/>
                  </a:lnTo>
                  <a:cubicBezTo>
                    <a:pt x="3335" y="2876"/>
                    <a:pt x="3406" y="2733"/>
                    <a:pt x="3525" y="2614"/>
                  </a:cubicBezTo>
                  <a:lnTo>
                    <a:pt x="4716" y="1423"/>
                  </a:lnTo>
                  <a:cubicBezTo>
                    <a:pt x="4835" y="1304"/>
                    <a:pt x="4835" y="1114"/>
                    <a:pt x="4716" y="971"/>
                  </a:cubicBezTo>
                  <a:lnTo>
                    <a:pt x="3811" y="90"/>
                  </a:lnTo>
                  <a:cubicBezTo>
                    <a:pt x="3752" y="30"/>
                    <a:pt x="3668" y="0"/>
                    <a:pt x="3585" y="0"/>
                  </a:cubicBezTo>
                  <a:cubicBezTo>
                    <a:pt x="3501" y="0"/>
                    <a:pt x="3418" y="30"/>
                    <a:pt x="3359" y="90"/>
                  </a:cubicBezTo>
                  <a:lnTo>
                    <a:pt x="2501" y="971"/>
                  </a:lnTo>
                  <a:cubicBezTo>
                    <a:pt x="2477" y="994"/>
                    <a:pt x="2448" y="1006"/>
                    <a:pt x="2418" y="1006"/>
                  </a:cubicBezTo>
                  <a:cubicBezTo>
                    <a:pt x="2388" y="1006"/>
                    <a:pt x="2358" y="994"/>
                    <a:pt x="2335" y="971"/>
                  </a:cubicBezTo>
                  <a:lnTo>
                    <a:pt x="1453" y="90"/>
                  </a:lnTo>
                  <a:cubicBezTo>
                    <a:pt x="1394" y="30"/>
                    <a:pt x="1311" y="0"/>
                    <a:pt x="12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63;p23">
              <a:extLst>
                <a:ext uri="{FF2B5EF4-FFF2-40B4-BE49-F238E27FC236}">
                  <a16:creationId xmlns:a16="http://schemas.microsoft.com/office/drawing/2014/main" id="{56BBCCB2-9939-F27C-92C2-8AA77DA0E9F9}"/>
                </a:ext>
              </a:extLst>
            </p:cNvPr>
            <p:cNvSpPr/>
            <p:nvPr/>
          </p:nvSpPr>
          <p:spPr>
            <a:xfrm>
              <a:off x="2646358" y="4753890"/>
              <a:ext cx="125473" cy="107685"/>
            </a:xfrm>
            <a:custGeom>
              <a:avLst/>
              <a:gdLst/>
              <a:ahLst/>
              <a:cxnLst/>
              <a:rect l="l" t="t" r="r" b="b"/>
              <a:pathLst>
                <a:path w="3668" h="3148" extrusionOk="0">
                  <a:moveTo>
                    <a:pt x="2051" y="1260"/>
                  </a:moveTo>
                  <a:cubicBezTo>
                    <a:pt x="2066" y="1260"/>
                    <a:pt x="2081" y="1261"/>
                    <a:pt x="2096" y="1263"/>
                  </a:cubicBezTo>
                  <a:cubicBezTo>
                    <a:pt x="2477" y="1286"/>
                    <a:pt x="2477" y="1858"/>
                    <a:pt x="2096" y="1882"/>
                  </a:cubicBezTo>
                  <a:cubicBezTo>
                    <a:pt x="2081" y="1883"/>
                    <a:pt x="2066" y="1884"/>
                    <a:pt x="2051" y="1884"/>
                  </a:cubicBezTo>
                  <a:cubicBezTo>
                    <a:pt x="1634" y="1884"/>
                    <a:pt x="1634" y="1260"/>
                    <a:pt x="2051" y="1260"/>
                  </a:cubicBezTo>
                  <a:close/>
                  <a:moveTo>
                    <a:pt x="2096" y="1"/>
                  </a:moveTo>
                  <a:cubicBezTo>
                    <a:pt x="691" y="1"/>
                    <a:pt x="0" y="1691"/>
                    <a:pt x="977" y="2692"/>
                  </a:cubicBezTo>
                  <a:cubicBezTo>
                    <a:pt x="1299" y="3007"/>
                    <a:pt x="1694" y="3148"/>
                    <a:pt x="2080" y="3148"/>
                  </a:cubicBezTo>
                  <a:cubicBezTo>
                    <a:pt x="2892" y="3148"/>
                    <a:pt x="3668" y="2524"/>
                    <a:pt x="3668" y="1572"/>
                  </a:cubicBezTo>
                  <a:cubicBezTo>
                    <a:pt x="3644" y="715"/>
                    <a:pt x="2953" y="1"/>
                    <a:pt x="2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201;p21">
            <a:extLst>
              <a:ext uri="{FF2B5EF4-FFF2-40B4-BE49-F238E27FC236}">
                <a16:creationId xmlns:a16="http://schemas.microsoft.com/office/drawing/2014/main" id="{38B3A5A6-10B0-4B5C-3A52-D47B71BF3252}"/>
              </a:ext>
            </a:extLst>
          </p:cNvPr>
          <p:cNvGrpSpPr/>
          <p:nvPr/>
        </p:nvGrpSpPr>
        <p:grpSpPr>
          <a:xfrm>
            <a:off x="1226227" y="1889606"/>
            <a:ext cx="363960" cy="337909"/>
            <a:chOff x="835420" y="3469382"/>
            <a:chExt cx="363960" cy="337909"/>
          </a:xfrm>
          <a:solidFill>
            <a:srgbClr val="48FFD5"/>
          </a:solidFill>
        </p:grpSpPr>
        <p:sp>
          <p:nvSpPr>
            <p:cNvPr id="29" name="Google Shape;2202;p21">
              <a:extLst>
                <a:ext uri="{FF2B5EF4-FFF2-40B4-BE49-F238E27FC236}">
                  <a16:creationId xmlns:a16="http://schemas.microsoft.com/office/drawing/2014/main" id="{6F64B8C5-8719-3CB0-C273-52B1C5FC76A1}"/>
                </a:ext>
              </a:extLst>
            </p:cNvPr>
            <p:cNvSpPr/>
            <p:nvPr/>
          </p:nvSpPr>
          <p:spPr>
            <a:xfrm>
              <a:off x="835420" y="3469382"/>
              <a:ext cx="363960" cy="65982"/>
            </a:xfrm>
            <a:custGeom>
              <a:avLst/>
              <a:gdLst/>
              <a:ahLst/>
              <a:cxnLst/>
              <a:rect l="l" t="t" r="r" b="b"/>
              <a:pathLst>
                <a:path w="10646" h="1930" extrusionOk="0">
                  <a:moveTo>
                    <a:pt x="7788" y="667"/>
                  </a:moveTo>
                  <a:cubicBezTo>
                    <a:pt x="8074" y="667"/>
                    <a:pt x="8217" y="1000"/>
                    <a:pt x="8026" y="1215"/>
                  </a:cubicBezTo>
                  <a:cubicBezTo>
                    <a:pt x="7959" y="1274"/>
                    <a:pt x="7880" y="1301"/>
                    <a:pt x="7803" y="1301"/>
                  </a:cubicBezTo>
                  <a:cubicBezTo>
                    <a:pt x="7636" y="1301"/>
                    <a:pt x="7479" y="1173"/>
                    <a:pt x="7479" y="976"/>
                  </a:cubicBezTo>
                  <a:cubicBezTo>
                    <a:pt x="7479" y="810"/>
                    <a:pt x="7621" y="667"/>
                    <a:pt x="7788" y="667"/>
                  </a:cubicBezTo>
                  <a:close/>
                  <a:moveTo>
                    <a:pt x="8788" y="667"/>
                  </a:moveTo>
                  <a:cubicBezTo>
                    <a:pt x="9074" y="667"/>
                    <a:pt x="9217" y="1000"/>
                    <a:pt x="9003" y="1215"/>
                  </a:cubicBezTo>
                  <a:cubicBezTo>
                    <a:pt x="8943" y="1274"/>
                    <a:pt x="8867" y="1301"/>
                    <a:pt x="8790" y="1301"/>
                  </a:cubicBezTo>
                  <a:cubicBezTo>
                    <a:pt x="8623" y="1301"/>
                    <a:pt x="8455" y="1173"/>
                    <a:pt x="8455" y="976"/>
                  </a:cubicBezTo>
                  <a:cubicBezTo>
                    <a:pt x="8455" y="810"/>
                    <a:pt x="8598" y="667"/>
                    <a:pt x="8788" y="667"/>
                  </a:cubicBezTo>
                  <a:close/>
                  <a:moveTo>
                    <a:pt x="9765" y="667"/>
                  </a:moveTo>
                  <a:cubicBezTo>
                    <a:pt x="10051" y="667"/>
                    <a:pt x="10193" y="1024"/>
                    <a:pt x="10003" y="1215"/>
                  </a:cubicBezTo>
                  <a:cubicBezTo>
                    <a:pt x="9936" y="1274"/>
                    <a:pt x="9857" y="1301"/>
                    <a:pt x="9780" y="1301"/>
                  </a:cubicBezTo>
                  <a:cubicBezTo>
                    <a:pt x="9612" y="1301"/>
                    <a:pt x="9455" y="1173"/>
                    <a:pt x="9455" y="976"/>
                  </a:cubicBezTo>
                  <a:cubicBezTo>
                    <a:pt x="9455" y="810"/>
                    <a:pt x="9598" y="667"/>
                    <a:pt x="9765" y="667"/>
                  </a:cubicBezTo>
                  <a:close/>
                  <a:moveTo>
                    <a:pt x="310" y="0"/>
                  </a:moveTo>
                  <a:cubicBezTo>
                    <a:pt x="144" y="0"/>
                    <a:pt x="1" y="143"/>
                    <a:pt x="1" y="333"/>
                  </a:cubicBezTo>
                  <a:lnTo>
                    <a:pt x="1" y="1929"/>
                  </a:lnTo>
                  <a:lnTo>
                    <a:pt x="10646" y="1929"/>
                  </a:lnTo>
                  <a:lnTo>
                    <a:pt x="10646" y="333"/>
                  </a:lnTo>
                  <a:cubicBezTo>
                    <a:pt x="10646" y="143"/>
                    <a:pt x="10503" y="0"/>
                    <a:pt x="103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03;p21">
              <a:extLst>
                <a:ext uri="{FF2B5EF4-FFF2-40B4-BE49-F238E27FC236}">
                  <a16:creationId xmlns:a16="http://schemas.microsoft.com/office/drawing/2014/main" id="{51F9D6F0-7704-5EF8-9E22-52D7CD5B2894}"/>
                </a:ext>
              </a:extLst>
            </p:cNvPr>
            <p:cNvSpPr/>
            <p:nvPr/>
          </p:nvSpPr>
          <p:spPr>
            <a:xfrm>
              <a:off x="835420" y="3557312"/>
              <a:ext cx="363960" cy="249979"/>
            </a:xfrm>
            <a:custGeom>
              <a:avLst/>
              <a:gdLst/>
              <a:ahLst/>
              <a:cxnLst/>
              <a:rect l="l" t="t" r="r" b="b"/>
              <a:pathLst>
                <a:path w="10646" h="7312" extrusionOk="0">
                  <a:moveTo>
                    <a:pt x="3680" y="1697"/>
                  </a:moveTo>
                  <a:cubicBezTo>
                    <a:pt x="3764" y="1697"/>
                    <a:pt x="3847" y="1727"/>
                    <a:pt x="3906" y="1786"/>
                  </a:cubicBezTo>
                  <a:cubicBezTo>
                    <a:pt x="4025" y="1929"/>
                    <a:pt x="4025" y="2120"/>
                    <a:pt x="3906" y="2239"/>
                  </a:cubicBezTo>
                  <a:lnTo>
                    <a:pt x="2811" y="3334"/>
                  </a:lnTo>
                  <a:lnTo>
                    <a:pt x="3906" y="4429"/>
                  </a:lnTo>
                  <a:cubicBezTo>
                    <a:pt x="4097" y="4620"/>
                    <a:pt x="3954" y="4953"/>
                    <a:pt x="3692" y="4953"/>
                  </a:cubicBezTo>
                  <a:cubicBezTo>
                    <a:pt x="3597" y="4953"/>
                    <a:pt x="3525" y="4930"/>
                    <a:pt x="3454" y="4882"/>
                  </a:cubicBezTo>
                  <a:lnTo>
                    <a:pt x="2144" y="3548"/>
                  </a:lnTo>
                  <a:cubicBezTo>
                    <a:pt x="2025" y="3429"/>
                    <a:pt x="2025" y="3239"/>
                    <a:pt x="2144" y="3120"/>
                  </a:cubicBezTo>
                  <a:lnTo>
                    <a:pt x="3454" y="1786"/>
                  </a:lnTo>
                  <a:cubicBezTo>
                    <a:pt x="3513" y="1727"/>
                    <a:pt x="3597" y="1697"/>
                    <a:pt x="3680" y="1697"/>
                  </a:cubicBezTo>
                  <a:close/>
                  <a:moveTo>
                    <a:pt x="6973" y="1695"/>
                  </a:moveTo>
                  <a:cubicBezTo>
                    <a:pt x="7047" y="1695"/>
                    <a:pt x="7123" y="1722"/>
                    <a:pt x="7193" y="1786"/>
                  </a:cubicBezTo>
                  <a:lnTo>
                    <a:pt x="8503" y="3120"/>
                  </a:lnTo>
                  <a:cubicBezTo>
                    <a:pt x="8622" y="3239"/>
                    <a:pt x="8622" y="3429"/>
                    <a:pt x="8503" y="3548"/>
                  </a:cubicBezTo>
                  <a:lnTo>
                    <a:pt x="7193" y="4882"/>
                  </a:lnTo>
                  <a:cubicBezTo>
                    <a:pt x="7121" y="4930"/>
                    <a:pt x="7050" y="4953"/>
                    <a:pt x="6955" y="4953"/>
                  </a:cubicBezTo>
                  <a:cubicBezTo>
                    <a:pt x="6883" y="4953"/>
                    <a:pt x="6788" y="4930"/>
                    <a:pt x="6740" y="4882"/>
                  </a:cubicBezTo>
                  <a:cubicBezTo>
                    <a:pt x="6621" y="4739"/>
                    <a:pt x="6621" y="4549"/>
                    <a:pt x="6740" y="4429"/>
                  </a:cubicBezTo>
                  <a:lnTo>
                    <a:pt x="7836" y="3334"/>
                  </a:lnTo>
                  <a:lnTo>
                    <a:pt x="6740" y="2239"/>
                  </a:lnTo>
                  <a:cubicBezTo>
                    <a:pt x="6500" y="2017"/>
                    <a:pt x="6719" y="1695"/>
                    <a:pt x="6973" y="1695"/>
                  </a:cubicBezTo>
                  <a:close/>
                  <a:moveTo>
                    <a:pt x="5868" y="1696"/>
                  </a:moveTo>
                  <a:cubicBezTo>
                    <a:pt x="6072" y="1696"/>
                    <a:pt x="6275" y="1886"/>
                    <a:pt x="6169" y="2143"/>
                  </a:cubicBezTo>
                  <a:lnTo>
                    <a:pt x="5073" y="4763"/>
                  </a:lnTo>
                  <a:cubicBezTo>
                    <a:pt x="5009" y="4870"/>
                    <a:pt x="4907" y="4957"/>
                    <a:pt x="4801" y="4957"/>
                  </a:cubicBezTo>
                  <a:cubicBezTo>
                    <a:pt x="4789" y="4957"/>
                    <a:pt x="4776" y="4956"/>
                    <a:pt x="4764" y="4953"/>
                  </a:cubicBezTo>
                  <a:cubicBezTo>
                    <a:pt x="4716" y="4953"/>
                    <a:pt x="4668" y="4953"/>
                    <a:pt x="4645" y="4930"/>
                  </a:cubicBezTo>
                  <a:cubicBezTo>
                    <a:pt x="4478" y="4882"/>
                    <a:pt x="4407" y="4691"/>
                    <a:pt x="4478" y="4525"/>
                  </a:cubicBezTo>
                  <a:lnTo>
                    <a:pt x="5573" y="1905"/>
                  </a:lnTo>
                  <a:cubicBezTo>
                    <a:pt x="5634" y="1758"/>
                    <a:pt x="5751" y="1696"/>
                    <a:pt x="5868" y="1696"/>
                  </a:cubicBezTo>
                  <a:close/>
                  <a:moveTo>
                    <a:pt x="1" y="0"/>
                  </a:moveTo>
                  <a:lnTo>
                    <a:pt x="1" y="7001"/>
                  </a:lnTo>
                  <a:cubicBezTo>
                    <a:pt x="1" y="7168"/>
                    <a:pt x="144" y="7311"/>
                    <a:pt x="310" y="7311"/>
                  </a:cubicBezTo>
                  <a:lnTo>
                    <a:pt x="10336" y="7311"/>
                  </a:lnTo>
                  <a:cubicBezTo>
                    <a:pt x="10503" y="7311"/>
                    <a:pt x="10646" y="7168"/>
                    <a:pt x="10646" y="7001"/>
                  </a:cubicBezTo>
                  <a:lnTo>
                    <a:pt x="106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734797" y="2774486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WHAT IS</a:t>
            </a:r>
            <a:br>
              <a:rPr lang="es" dirty="0">
                <a:solidFill>
                  <a:srgbClr val="FFFFFF"/>
                </a:solidFill>
              </a:rPr>
            </a:br>
            <a:r>
              <a:rPr lang="es" dirty="0">
                <a:solidFill>
                  <a:srgbClr val="FFFFFF"/>
                </a:solidFill>
              </a:rPr>
              <a:t>QR DIAGNOSTICS?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734797" y="3381086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5996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2913321" y="1027748"/>
            <a:ext cx="5807452" cy="317493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296580" y="2326672"/>
            <a:ext cx="3197226" cy="2885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 dirty="0">
                <a:solidFill>
                  <a:srgbClr val="0E2A47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</a:br>
            <a:r>
              <a:rPr lang="en-US" sz="1200" dirty="0">
                <a:solidFill>
                  <a:srgbClr val="0E2A47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Quality and Reliance Diagnostic Center, located in Tacloban City, is a leading healthcare facility dedicated to providing top-notch diagnostic services to the local community and beyond. Founded with a strong commitment to excellence and reliability, their center has established itself as a trusted name in the field of medical diagnostics.</a:t>
            </a:r>
            <a:endParaRPr sz="1200" dirty="0">
              <a:solidFill>
                <a:srgbClr val="0E2A47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9561F7-F5B7-9A78-0440-F83B4732B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57" y="1027748"/>
            <a:ext cx="4763557" cy="317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9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FEATURES</a:t>
            </a:r>
            <a:endParaRPr dirty="0"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5067463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RESPONSIVE</a:t>
            </a:r>
            <a:endParaRPr dirty="0"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15579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USER-FRIENDLY</a:t>
            </a:r>
            <a:endParaRPr dirty="0"/>
          </a:p>
        </p:txBody>
      </p:sp>
      <p:sp>
        <p:nvSpPr>
          <p:cNvPr id="284" name="Google Shape;284;p25"/>
          <p:cNvSpPr/>
          <p:nvPr/>
        </p:nvSpPr>
        <p:spPr>
          <a:xfrm>
            <a:off x="2156649" y="2083606"/>
            <a:ext cx="994978" cy="830447"/>
          </a:xfrm>
          <a:custGeom>
            <a:avLst/>
            <a:gdLst/>
            <a:ahLst/>
            <a:cxnLst/>
            <a:rect l="l" t="t" r="r" b="b"/>
            <a:pathLst>
              <a:path w="209469" h="174831" extrusionOk="0">
                <a:moveTo>
                  <a:pt x="198078" y="11364"/>
                </a:moveTo>
                <a:lnTo>
                  <a:pt x="198105" y="12404"/>
                </a:lnTo>
                <a:lnTo>
                  <a:pt x="198105" y="134142"/>
                </a:lnTo>
                <a:cubicBezTo>
                  <a:pt x="198105" y="134854"/>
                  <a:pt x="197804" y="135155"/>
                  <a:pt x="197092" y="135155"/>
                </a:cubicBezTo>
                <a:lnTo>
                  <a:pt x="12295" y="135155"/>
                </a:lnTo>
                <a:cubicBezTo>
                  <a:pt x="11583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44" y="163550"/>
                  <a:pt x="61280" y="166014"/>
                  <a:pt x="61280" y="169190"/>
                </a:cubicBezTo>
                <a:cubicBezTo>
                  <a:pt x="61280" y="172366"/>
                  <a:pt x="63744" y="174831"/>
                  <a:pt x="66921" y="174831"/>
                </a:cubicBezTo>
                <a:lnTo>
                  <a:pt x="142466" y="174831"/>
                </a:lnTo>
                <a:cubicBezTo>
                  <a:pt x="145642" y="174831"/>
                  <a:pt x="148216" y="172366"/>
                  <a:pt x="148216" y="169190"/>
                </a:cubicBezTo>
                <a:cubicBezTo>
                  <a:pt x="148216" y="166014"/>
                  <a:pt x="145642" y="163550"/>
                  <a:pt x="142466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92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37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25"/>
          <p:cNvGrpSpPr/>
          <p:nvPr/>
        </p:nvGrpSpPr>
        <p:grpSpPr>
          <a:xfrm>
            <a:off x="5616631" y="2083606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034401" y="1440149"/>
              <a:ext cx="2050898" cy="2127573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oogle Shape;7566;p55">
            <a:extLst>
              <a:ext uri="{FF2B5EF4-FFF2-40B4-BE49-F238E27FC236}">
                <a16:creationId xmlns:a16="http://schemas.microsoft.com/office/drawing/2014/main" id="{1294B05B-73F4-21F9-9ECD-0C60D5D1C50E}"/>
              </a:ext>
            </a:extLst>
          </p:cNvPr>
          <p:cNvGrpSpPr/>
          <p:nvPr/>
        </p:nvGrpSpPr>
        <p:grpSpPr>
          <a:xfrm>
            <a:off x="2460515" y="2212779"/>
            <a:ext cx="387246" cy="433726"/>
            <a:chOff x="-56766175" y="3198925"/>
            <a:chExt cx="279625" cy="319000"/>
          </a:xfrm>
          <a:solidFill>
            <a:srgbClr val="48FFD5"/>
          </a:solidFill>
        </p:grpSpPr>
        <p:sp>
          <p:nvSpPr>
            <p:cNvPr id="7" name="Google Shape;7567;p55">
              <a:extLst>
                <a:ext uri="{FF2B5EF4-FFF2-40B4-BE49-F238E27FC236}">
                  <a16:creationId xmlns:a16="http://schemas.microsoft.com/office/drawing/2014/main" id="{1D80550B-901E-D850-EDF6-F12F4AD55F02}"/>
                </a:ext>
              </a:extLst>
            </p:cNvPr>
            <p:cNvSpPr/>
            <p:nvPr/>
          </p:nvSpPr>
          <p:spPr>
            <a:xfrm>
              <a:off x="-567661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8" name="Google Shape;7568;p55">
              <a:extLst>
                <a:ext uri="{FF2B5EF4-FFF2-40B4-BE49-F238E27FC236}">
                  <a16:creationId xmlns:a16="http://schemas.microsoft.com/office/drawing/2014/main" id="{A8697760-2135-895F-D050-9D9EF9EE0B84}"/>
                </a:ext>
              </a:extLst>
            </p:cNvPr>
            <p:cNvSpPr/>
            <p:nvPr/>
          </p:nvSpPr>
          <p:spPr>
            <a:xfrm>
              <a:off x="-56747275" y="3198925"/>
              <a:ext cx="222925" cy="93750"/>
            </a:xfrm>
            <a:custGeom>
              <a:avLst/>
              <a:gdLst/>
              <a:ahLst/>
              <a:cxnLst/>
              <a:rect l="l" t="t" r="r" b="b"/>
              <a:pathLst>
                <a:path w="8917" h="3750" extrusionOk="0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9" name="Google Shape;7569;p55">
              <a:extLst>
                <a:ext uri="{FF2B5EF4-FFF2-40B4-BE49-F238E27FC236}">
                  <a16:creationId xmlns:a16="http://schemas.microsoft.com/office/drawing/2014/main" id="{DF8486A6-06E8-F887-DC87-266663EDA228}"/>
                </a:ext>
              </a:extLst>
            </p:cNvPr>
            <p:cNvSpPr/>
            <p:nvPr/>
          </p:nvSpPr>
          <p:spPr>
            <a:xfrm>
              <a:off x="-56710250" y="3348575"/>
              <a:ext cx="55150" cy="55150"/>
            </a:xfrm>
            <a:custGeom>
              <a:avLst/>
              <a:gdLst/>
              <a:ahLst/>
              <a:cxnLst/>
              <a:rect l="l" t="t" r="r" b="b"/>
              <a:pathLst>
                <a:path w="2206" h="2206" extrusionOk="0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0" name="Google Shape;7570;p55">
              <a:extLst>
                <a:ext uri="{FF2B5EF4-FFF2-40B4-BE49-F238E27FC236}">
                  <a16:creationId xmlns:a16="http://schemas.microsoft.com/office/drawing/2014/main" id="{0E8AE9D6-A429-2EC6-C61A-03C71C7FE1B2}"/>
                </a:ext>
              </a:extLst>
            </p:cNvPr>
            <p:cNvSpPr/>
            <p:nvPr/>
          </p:nvSpPr>
          <p:spPr>
            <a:xfrm>
              <a:off x="-56597625" y="3349350"/>
              <a:ext cx="55150" cy="55175"/>
            </a:xfrm>
            <a:custGeom>
              <a:avLst/>
              <a:gdLst/>
              <a:ahLst/>
              <a:cxnLst/>
              <a:rect l="l" t="t" r="r" b="b"/>
              <a:pathLst>
                <a:path w="2206" h="2207" extrusionOk="0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1" name="Google Shape;7571;p55">
              <a:extLst>
                <a:ext uri="{FF2B5EF4-FFF2-40B4-BE49-F238E27FC236}">
                  <a16:creationId xmlns:a16="http://schemas.microsoft.com/office/drawing/2014/main" id="{B073EA38-FBF1-CC6F-4BE2-817BFF2AA4C3}"/>
                </a:ext>
              </a:extLst>
            </p:cNvPr>
            <p:cNvSpPr/>
            <p:nvPr/>
          </p:nvSpPr>
          <p:spPr>
            <a:xfrm>
              <a:off x="-56727575" y="3376925"/>
              <a:ext cx="204800" cy="141000"/>
            </a:xfrm>
            <a:custGeom>
              <a:avLst/>
              <a:gdLst/>
              <a:ahLst/>
              <a:cxnLst/>
              <a:rect l="l" t="t" r="r" b="b"/>
              <a:pathLst>
                <a:path w="8192" h="5640" extrusionOk="0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2" name="Google Shape;7572;p55">
              <a:extLst>
                <a:ext uri="{FF2B5EF4-FFF2-40B4-BE49-F238E27FC236}">
                  <a16:creationId xmlns:a16="http://schemas.microsoft.com/office/drawing/2014/main" id="{24CD0770-4344-DE81-3A86-E82FED927A53}"/>
                </a:ext>
              </a:extLst>
            </p:cNvPr>
            <p:cNvSpPr/>
            <p:nvPr/>
          </p:nvSpPr>
          <p:spPr>
            <a:xfrm>
              <a:off x="-56729150" y="3289500"/>
              <a:ext cx="204000" cy="87450"/>
            </a:xfrm>
            <a:custGeom>
              <a:avLst/>
              <a:gdLst/>
              <a:ahLst/>
              <a:cxnLst/>
              <a:rect l="l" t="t" r="r" b="b"/>
              <a:pathLst>
                <a:path w="8160" h="3498" extrusionOk="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3" name="Google Shape;7573;p55">
              <a:extLst>
                <a:ext uri="{FF2B5EF4-FFF2-40B4-BE49-F238E27FC236}">
                  <a16:creationId xmlns:a16="http://schemas.microsoft.com/office/drawing/2014/main" id="{995390AD-3B73-4E18-B188-EE8C0F55DC5E}"/>
                </a:ext>
              </a:extLst>
            </p:cNvPr>
            <p:cNvSpPr/>
            <p:nvPr/>
          </p:nvSpPr>
          <p:spPr>
            <a:xfrm>
              <a:off x="-56505475" y="3335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2396722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TECHNOLOGY AND</a:t>
            </a:r>
            <a:br>
              <a:rPr lang="es" sz="3000" dirty="0"/>
            </a:br>
            <a:r>
              <a:rPr lang="es" sz="3000" dirty="0"/>
              <a:t>LIBRARIES</a:t>
            </a:r>
            <a:endParaRPr sz="30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964335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690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83651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550371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859654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500956" y="667773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TECHNOLOGIES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557931" y="204536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HTML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494136" y="402221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BOOTSTRAP FRAMEWORK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557931" y="27360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CSS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38204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28921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81506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659015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12;p28">
            <a:extLst>
              <a:ext uri="{FF2B5EF4-FFF2-40B4-BE49-F238E27FC236}">
                <a16:creationId xmlns:a16="http://schemas.microsoft.com/office/drawing/2014/main" id="{49EB9D88-8CC9-D8B5-9CD2-31DF844F2C45}"/>
              </a:ext>
            </a:extLst>
          </p:cNvPr>
          <p:cNvGrpSpPr/>
          <p:nvPr/>
        </p:nvGrpSpPr>
        <p:grpSpPr>
          <a:xfrm rot="10800000" flipH="1">
            <a:off x="883453" y="1980149"/>
            <a:ext cx="302125" cy="163726"/>
            <a:chOff x="1319675" y="779200"/>
            <a:chExt cx="2343875" cy="1270175"/>
          </a:xfrm>
        </p:grpSpPr>
        <p:sp>
          <p:nvSpPr>
            <p:cNvPr id="3" name="Google Shape;413;p28">
              <a:extLst>
                <a:ext uri="{FF2B5EF4-FFF2-40B4-BE49-F238E27FC236}">
                  <a16:creationId xmlns:a16="http://schemas.microsoft.com/office/drawing/2014/main" id="{7AD4C541-D65F-8932-3562-54AA3E860414}"/>
                </a:ext>
              </a:extLst>
            </p:cNvPr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" name="Google Shape;414;p28">
              <a:extLst>
                <a:ext uri="{FF2B5EF4-FFF2-40B4-BE49-F238E27FC236}">
                  <a16:creationId xmlns:a16="http://schemas.microsoft.com/office/drawing/2014/main" id="{57715504-54E8-DD87-1A12-EC11F06B2DE5}"/>
                </a:ext>
              </a:extLst>
            </p:cNvPr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" name="Google Shape;415;p28">
              <a:extLst>
                <a:ext uri="{FF2B5EF4-FFF2-40B4-BE49-F238E27FC236}">
                  <a16:creationId xmlns:a16="http://schemas.microsoft.com/office/drawing/2014/main" id="{A5224DED-D0BE-6A93-CC17-AD67170D8F93}"/>
                </a:ext>
              </a:extLst>
            </p:cNvPr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" name="Google Shape;8788;p58">
            <a:extLst>
              <a:ext uri="{FF2B5EF4-FFF2-40B4-BE49-F238E27FC236}">
                <a16:creationId xmlns:a16="http://schemas.microsoft.com/office/drawing/2014/main" id="{D31392A8-4E56-317E-1EA2-4472B2CB1AB4}"/>
              </a:ext>
            </a:extLst>
          </p:cNvPr>
          <p:cNvGrpSpPr/>
          <p:nvPr/>
        </p:nvGrpSpPr>
        <p:grpSpPr>
          <a:xfrm>
            <a:off x="921542" y="3945382"/>
            <a:ext cx="222808" cy="196200"/>
            <a:chOff x="-1182750" y="3962900"/>
            <a:chExt cx="294575" cy="291450"/>
          </a:xfrm>
          <a:solidFill>
            <a:schemeClr val="tx1"/>
          </a:solidFill>
        </p:grpSpPr>
        <p:sp>
          <p:nvSpPr>
            <p:cNvPr id="15" name="Google Shape;8789;p58">
              <a:extLst>
                <a:ext uri="{FF2B5EF4-FFF2-40B4-BE49-F238E27FC236}">
                  <a16:creationId xmlns:a16="http://schemas.microsoft.com/office/drawing/2014/main" id="{86E10C65-7AA3-03C2-0280-EF0B4252FF0B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790;p58">
              <a:extLst>
                <a:ext uri="{FF2B5EF4-FFF2-40B4-BE49-F238E27FC236}">
                  <a16:creationId xmlns:a16="http://schemas.microsoft.com/office/drawing/2014/main" id="{7624FCAD-1118-7372-9E5B-103371E0B262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791;p58">
              <a:extLst>
                <a:ext uri="{FF2B5EF4-FFF2-40B4-BE49-F238E27FC236}">
                  <a16:creationId xmlns:a16="http://schemas.microsoft.com/office/drawing/2014/main" id="{B859E4D5-87C8-477F-1B7E-7C283E4328EE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792;p58">
              <a:extLst>
                <a:ext uri="{FF2B5EF4-FFF2-40B4-BE49-F238E27FC236}">
                  <a16:creationId xmlns:a16="http://schemas.microsoft.com/office/drawing/2014/main" id="{7F9A32C7-8420-AF0C-286A-076A1F74B613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793;p58">
              <a:extLst>
                <a:ext uri="{FF2B5EF4-FFF2-40B4-BE49-F238E27FC236}">
                  <a16:creationId xmlns:a16="http://schemas.microsoft.com/office/drawing/2014/main" id="{2889A655-006D-8BB7-DEB6-929EA19849E2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794;p58">
              <a:extLst>
                <a:ext uri="{FF2B5EF4-FFF2-40B4-BE49-F238E27FC236}">
                  <a16:creationId xmlns:a16="http://schemas.microsoft.com/office/drawing/2014/main" id="{7CA46BE7-5ED3-B243-0AF7-73DB10666A81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795;p58">
              <a:extLst>
                <a:ext uri="{FF2B5EF4-FFF2-40B4-BE49-F238E27FC236}">
                  <a16:creationId xmlns:a16="http://schemas.microsoft.com/office/drawing/2014/main" id="{7B975615-A158-FF9F-DA50-F062A0AAC1AE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400;p28">
            <a:extLst>
              <a:ext uri="{FF2B5EF4-FFF2-40B4-BE49-F238E27FC236}">
                <a16:creationId xmlns:a16="http://schemas.microsoft.com/office/drawing/2014/main" id="{97C19209-5E6C-D19A-2317-8433B7B9485F}"/>
              </a:ext>
            </a:extLst>
          </p:cNvPr>
          <p:cNvSpPr/>
          <p:nvPr/>
        </p:nvSpPr>
        <p:spPr>
          <a:xfrm>
            <a:off x="1329134" y="3212736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4" name="Google Shape;405;p28">
            <a:extLst>
              <a:ext uri="{FF2B5EF4-FFF2-40B4-BE49-F238E27FC236}">
                <a16:creationId xmlns:a16="http://schemas.microsoft.com/office/drawing/2014/main" id="{063ABC72-C541-9C32-F7B9-22B40721DC7B}"/>
              </a:ext>
            </a:extLst>
          </p:cNvPr>
          <p:cNvSpPr txBox="1">
            <a:spLocks/>
          </p:cNvSpPr>
          <p:nvPr/>
        </p:nvSpPr>
        <p:spPr>
          <a:xfrm>
            <a:off x="1487045" y="3398434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chemeClr val="dk1"/>
                </a:solidFill>
              </a:rPr>
              <a:t>JAVASCRIPT</a:t>
            </a:r>
          </a:p>
        </p:txBody>
      </p:sp>
      <p:sp>
        <p:nvSpPr>
          <p:cNvPr id="25" name="Google Shape;411;p28">
            <a:extLst>
              <a:ext uri="{FF2B5EF4-FFF2-40B4-BE49-F238E27FC236}">
                <a16:creationId xmlns:a16="http://schemas.microsoft.com/office/drawing/2014/main" id="{EDAC6D82-AF5A-8CE2-5408-E144910C8776}"/>
              </a:ext>
            </a:extLst>
          </p:cNvPr>
          <p:cNvSpPr/>
          <p:nvPr/>
        </p:nvSpPr>
        <p:spPr>
          <a:xfrm>
            <a:off x="812834" y="3191286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26" name="Google Shape;8788;p58">
            <a:extLst>
              <a:ext uri="{FF2B5EF4-FFF2-40B4-BE49-F238E27FC236}">
                <a16:creationId xmlns:a16="http://schemas.microsoft.com/office/drawing/2014/main" id="{E72FD51D-0886-7DB7-47E2-CA8F3A059350}"/>
              </a:ext>
            </a:extLst>
          </p:cNvPr>
          <p:cNvGrpSpPr/>
          <p:nvPr/>
        </p:nvGrpSpPr>
        <p:grpSpPr>
          <a:xfrm>
            <a:off x="914451" y="3321600"/>
            <a:ext cx="222808" cy="196200"/>
            <a:chOff x="-1182750" y="3962900"/>
            <a:chExt cx="294575" cy="291450"/>
          </a:xfrm>
          <a:solidFill>
            <a:schemeClr val="tx1"/>
          </a:solidFill>
        </p:grpSpPr>
        <p:sp>
          <p:nvSpPr>
            <p:cNvPr id="27" name="Google Shape;8789;p58">
              <a:extLst>
                <a:ext uri="{FF2B5EF4-FFF2-40B4-BE49-F238E27FC236}">
                  <a16:creationId xmlns:a16="http://schemas.microsoft.com/office/drawing/2014/main" id="{6A4EA2C8-0625-3493-5EF5-076DA3DD48B9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790;p58">
              <a:extLst>
                <a:ext uri="{FF2B5EF4-FFF2-40B4-BE49-F238E27FC236}">
                  <a16:creationId xmlns:a16="http://schemas.microsoft.com/office/drawing/2014/main" id="{F6E2DE3F-14F1-BEA6-341E-E614945B695E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791;p58">
              <a:extLst>
                <a:ext uri="{FF2B5EF4-FFF2-40B4-BE49-F238E27FC236}">
                  <a16:creationId xmlns:a16="http://schemas.microsoft.com/office/drawing/2014/main" id="{B15D8DB7-1DAA-D882-BF4B-EE7E4DAD46A5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792;p58">
              <a:extLst>
                <a:ext uri="{FF2B5EF4-FFF2-40B4-BE49-F238E27FC236}">
                  <a16:creationId xmlns:a16="http://schemas.microsoft.com/office/drawing/2014/main" id="{1D5E70BD-1AAE-6985-DD01-3B1374231E01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793;p58">
              <a:extLst>
                <a:ext uri="{FF2B5EF4-FFF2-40B4-BE49-F238E27FC236}">
                  <a16:creationId xmlns:a16="http://schemas.microsoft.com/office/drawing/2014/main" id="{F6570EB9-B08A-35A5-C6CC-C1551C06B2DC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8794;p58">
              <a:extLst>
                <a:ext uri="{FF2B5EF4-FFF2-40B4-BE49-F238E27FC236}">
                  <a16:creationId xmlns:a16="http://schemas.microsoft.com/office/drawing/2014/main" id="{F1DB973E-F098-A677-E165-756328236F4B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8795;p58">
              <a:extLst>
                <a:ext uri="{FF2B5EF4-FFF2-40B4-BE49-F238E27FC236}">
                  <a16:creationId xmlns:a16="http://schemas.microsoft.com/office/drawing/2014/main" id="{E719FA99-3AE6-AA9B-7F0A-90923F97CBF9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113</Words>
  <Application>Microsoft Office PowerPoint</Application>
  <PresentationFormat>On-screen Show (16:9)</PresentationFormat>
  <Paragraphs>28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Bree Serif</vt:lpstr>
      <vt:lpstr>Didact Gothic</vt:lpstr>
      <vt:lpstr>Nirmala UI</vt:lpstr>
      <vt:lpstr>Roboto Black</vt:lpstr>
      <vt:lpstr>Roboto Light</vt:lpstr>
      <vt:lpstr>Roboto Mono Regular</vt:lpstr>
      <vt:lpstr>Roboto Thin</vt:lpstr>
      <vt:lpstr>WEB PROPOSAL</vt:lpstr>
      <vt:lpstr>MINI-PROJECT   LADERA</vt:lpstr>
      <vt:lpstr>INTRODUCTION</vt:lpstr>
      <vt:lpstr>—TRISH PARR</vt:lpstr>
      <vt:lpstr>ABOUT THE PROJECT</vt:lpstr>
      <vt:lpstr>WHAT IS QR DIAGNOSTICS?</vt:lpstr>
      <vt:lpstr> Quality and Reliance Diagnostic Center, located in Tacloban City, is a leading healthcare facility dedicated to providing top-notch diagnostic services to the local community and beyond. Founded with a strong commitment to excellence and reliability, their center has established itself as a trusted name in the field of medical diagnostics.</vt:lpstr>
      <vt:lpstr>FEATURES</vt:lpstr>
      <vt:lpstr>TECHNOLOGY AND LIBRARIES</vt:lpstr>
      <vt:lpstr>TECHNOLOGIES</vt:lpstr>
      <vt:lpstr>LIBRARIES</vt:lpstr>
      <vt:lpstr>SNEAK PEEK</vt:lpstr>
      <vt:lpstr>WEB AND MOBILE PERSPECTIVE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  LADERA</dc:title>
  <cp:lastModifiedBy>Jonnel Ladera</cp:lastModifiedBy>
  <cp:revision>5</cp:revision>
  <dcterms:modified xsi:type="dcterms:W3CDTF">2023-08-21T10:34:17Z</dcterms:modified>
</cp:coreProperties>
</file>