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6" r:id="rId2"/>
    <p:sldId id="258" r:id="rId3"/>
    <p:sldId id="262" r:id="rId4"/>
    <p:sldId id="263" r:id="rId5"/>
    <p:sldId id="259"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69685F1-FABD-4F5C-A062-0CDF7664196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912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85F1-FABD-4F5C-A062-0CDF7664196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8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85F1-FABD-4F5C-A062-0CDF7664196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90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85F1-FABD-4F5C-A062-0CDF7664196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86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85F1-FABD-4F5C-A062-0CDF7664196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934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358F1-E6BA-4809-9CCA-EBC1166957D4}"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685F1-FABD-4F5C-A062-0CDF7664196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03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358F1-E6BA-4809-9CCA-EBC1166957D4}"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9685F1-FABD-4F5C-A062-0CDF7664196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31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358F1-E6BA-4809-9CCA-EBC1166957D4}"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9685F1-FABD-4F5C-A062-0CDF7664196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07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358F1-E6BA-4809-9CCA-EBC1166957D4}"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9685F1-FABD-4F5C-A062-0CDF76641966}" type="slidenum">
              <a:rPr lang="en-IN" smtClean="0"/>
              <a:t>‹#›</a:t>
            </a:fld>
            <a:endParaRPr lang="en-IN"/>
          </a:p>
        </p:txBody>
      </p:sp>
    </p:spTree>
    <p:extLst>
      <p:ext uri="{BB962C8B-B14F-4D97-AF65-F5344CB8AC3E}">
        <p14:creationId xmlns:p14="http://schemas.microsoft.com/office/powerpoint/2010/main" val="406165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1358F1-E6BA-4809-9CCA-EBC1166957D4}"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685F1-FABD-4F5C-A062-0CDF7664196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63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358F1-E6BA-4809-9CCA-EBC1166957D4}" type="datetimeFigureOut">
              <a:rPr lang="en-IN" smtClean="0"/>
              <a:t>13-04-2022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69685F1-FABD-4F5C-A062-0CDF7664196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327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358F1-E6BA-4809-9CCA-EBC1166957D4}" type="datetimeFigureOut">
              <a:rPr lang="en-IN" smtClean="0"/>
              <a:t>13-04-2022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69685F1-FABD-4F5C-A062-0CDF7664196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58853"/>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9CF4E8-98BA-4F17-8235-82671B4D615C}"/>
              </a:ext>
            </a:extLst>
          </p:cNvPr>
          <p:cNvSpPr>
            <a:spLocks noGrp="1"/>
          </p:cNvSpPr>
          <p:nvPr>
            <p:ph type="subTitle" idx="1"/>
          </p:nvPr>
        </p:nvSpPr>
        <p:spPr>
          <a:xfrm>
            <a:off x="1375559" y="1981057"/>
            <a:ext cx="9144000" cy="1655762"/>
          </a:xfrm>
        </p:spPr>
        <p:txBody>
          <a:bodyPr>
            <a:normAutofit fontScale="25000" lnSpcReduction="20000"/>
          </a:bodyPr>
          <a:lstStyle/>
          <a:p>
            <a:pPr algn="ctr">
              <a:lnSpc>
                <a:spcPct val="115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lnSpc>
                <a:spcPct val="115000"/>
              </a:lnSpc>
            </a:pPr>
            <a:r>
              <a:rPr lang="en-US" sz="6400" dirty="0">
                <a:latin typeface="Times New Roman" panose="02020603050405020304" pitchFamily="18" charset="0"/>
                <a:ea typeface="Times New Roman" panose="02020603050405020304" pitchFamily="18" charset="0"/>
              </a:rPr>
              <a:t>                </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Project</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6400" b="1" u="sng" dirty="0">
                <a:effectLst/>
                <a:latin typeface="Times New Roman" panose="02020603050405020304" pitchFamily="18" charset="0"/>
                <a:ea typeface="Times New Roman" panose="02020603050405020304" pitchFamily="18" charset="0"/>
                <a:cs typeface="Times New Roman" panose="02020603050405020304" pitchFamily="18" charset="0"/>
              </a:rPr>
              <a:t>Evento</a:t>
            </a: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 Event Management System</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6400" dirty="0">
                <a:latin typeface="Times New Roman" panose="02020603050405020304" pitchFamily="18" charset="0"/>
                <a:ea typeface="Times New Roman" panose="02020603050405020304" pitchFamily="18" charset="0"/>
                <a:cs typeface="Times New Roman" panose="02020603050405020304" pitchFamily="18" charset="0"/>
              </a:rPr>
              <a:t>                    PG</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-DAC Sept-2021 </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6400" dirty="0">
                <a:effectLst/>
                <a:latin typeface="Times New Roman" panose="02020603050405020304" pitchFamily="18" charset="0"/>
                <a:ea typeface="Times New Roman" panose="02020603050405020304" pitchFamily="18" charset="0"/>
              </a:rPr>
              <a:t> </a:t>
            </a:r>
            <a:endParaRPr lang="en-IN" sz="6400" dirty="0">
              <a:effectLst/>
              <a:latin typeface="Times New Roman" panose="02020603050405020304" pitchFamily="18" charset="0"/>
              <a:ea typeface="Times New Roman" panose="02020603050405020304" pitchFamily="18" charset="0"/>
            </a:endParaRPr>
          </a:p>
          <a:p>
            <a:pPr>
              <a:lnSpc>
                <a:spcPct val="115000"/>
              </a:lnSpc>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                                                                          Guided By:  Bakul Joshi.</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Submitted By :                                              </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86100" marR="36195" lvl="6" indent="-342900" algn="l">
              <a:lnSpc>
                <a:spcPct val="115000"/>
              </a:lnSpc>
              <a:buFont typeface="Symbol" panose="05050102010706020507" pitchFamily="18" charset="2"/>
              <a:buChar char=""/>
            </a:pP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Dinesh </a:t>
            </a:r>
            <a:r>
              <a:rPr lang="en-US" sz="6200" b="1" dirty="0" err="1">
                <a:effectLst/>
                <a:latin typeface="Times New Roman" panose="02020603050405020304" pitchFamily="18" charset="0"/>
                <a:ea typeface="Times New Roman" panose="02020603050405020304" pitchFamily="18" charset="0"/>
                <a:cs typeface="Times New Roman" panose="02020603050405020304" pitchFamily="18" charset="0"/>
              </a:rPr>
              <a:t>Parate</a:t>
            </a: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	     	     210943020020</a:t>
            </a:r>
            <a:endParaRPr lang="en-IN" sz="6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86100" marR="36195" lvl="6" indent="-342900" algn="l">
              <a:lnSpc>
                <a:spcPct val="115000"/>
              </a:lnSpc>
              <a:buFont typeface="Symbol" panose="05050102010706020507" pitchFamily="18" charset="2"/>
              <a:buChar char=""/>
            </a:pP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Akash Kadam	                       210943020005</a:t>
            </a:r>
            <a:endParaRPr lang="en-IN" sz="6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86100" marR="36195" lvl="6" indent="-342900" algn="l">
              <a:lnSpc>
                <a:spcPct val="115000"/>
              </a:lnSpc>
              <a:buFont typeface="Symbol" panose="05050102010706020507" pitchFamily="18" charset="2"/>
              <a:buChar char=""/>
            </a:pP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Rohan </a:t>
            </a:r>
            <a:r>
              <a:rPr lang="en-US" sz="6200" b="1" dirty="0" err="1">
                <a:effectLst/>
                <a:latin typeface="Times New Roman" panose="02020603050405020304" pitchFamily="18" charset="0"/>
                <a:ea typeface="Times New Roman" panose="02020603050405020304" pitchFamily="18" charset="0"/>
                <a:cs typeface="Times New Roman" panose="02020603050405020304" pitchFamily="18" charset="0"/>
              </a:rPr>
              <a:t>Shirsat</a:t>
            </a: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	                       210943020072</a:t>
            </a:r>
            <a:endParaRPr lang="en-IN" sz="6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86100" marR="36195" lvl="6" indent="-342900" algn="l">
              <a:lnSpc>
                <a:spcPct val="115000"/>
              </a:lnSpc>
              <a:buFont typeface="Symbol" panose="05050102010706020507" pitchFamily="18" charset="2"/>
              <a:buChar char=""/>
            </a:pP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Shailesh </a:t>
            </a:r>
            <a:r>
              <a:rPr lang="en-US" sz="6200" b="1" dirty="0" err="1">
                <a:effectLst/>
                <a:latin typeface="Times New Roman" panose="02020603050405020304" pitchFamily="18" charset="0"/>
                <a:ea typeface="Times New Roman" panose="02020603050405020304" pitchFamily="18" charset="0"/>
                <a:cs typeface="Times New Roman" panose="02020603050405020304" pitchFamily="18" charset="0"/>
              </a:rPr>
              <a:t>Sarode</a:t>
            </a: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		     210943020083</a:t>
            </a:r>
            <a:endParaRPr lang="en-IN" sz="6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D1430E6-A410-4C81-9D05-E7DA47D6A8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9719" y="746972"/>
            <a:ext cx="3695700" cy="1234085"/>
          </a:xfrm>
          <a:prstGeom prst="rect">
            <a:avLst/>
          </a:prstGeom>
          <a:noFill/>
          <a:ln>
            <a:noFill/>
          </a:ln>
        </p:spPr>
      </p:pic>
    </p:spTree>
    <p:extLst>
      <p:ext uri="{BB962C8B-B14F-4D97-AF65-F5344CB8AC3E}">
        <p14:creationId xmlns:p14="http://schemas.microsoft.com/office/powerpoint/2010/main" val="241235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BDFC-4E14-46E0-9908-AD7F31A42D84}"/>
              </a:ext>
            </a:extLst>
          </p:cNvPr>
          <p:cNvSpPr>
            <a:spLocks noGrp="1"/>
          </p:cNvSpPr>
          <p:nvPr>
            <p:ph type="title"/>
          </p:nvPr>
        </p:nvSpPr>
        <p:spPr>
          <a:xfrm>
            <a:off x="1253838" y="784395"/>
            <a:ext cx="9601196" cy="1303867"/>
          </a:xfrm>
        </p:spPr>
        <p:txBody>
          <a:bodyPr/>
          <a:lstStyle/>
          <a:p>
            <a:pPr algn="ctr">
              <a:lnSpc>
                <a:spcPct val="100000"/>
              </a:lnSpc>
            </a:pP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GB" b="1" u="sng" dirty="0">
                <a:effectLst>
                  <a:outerShdw blurRad="38100" dist="38100" dir="2700000" algn="tl">
                    <a:srgbClr val="000000">
                      <a:alpha val="43137"/>
                    </a:srgbClr>
                  </a:outerShdw>
                </a:effectLst>
              </a:rPr>
              <a:t> </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D00751A-54A9-48DF-B56D-64019EE29115}"/>
              </a:ext>
            </a:extLst>
          </p:cNvPr>
          <p:cNvSpPr>
            <a:spLocks noGrp="1"/>
          </p:cNvSpPr>
          <p:nvPr>
            <p:ph idx="1"/>
          </p:nvPr>
        </p:nvSpPr>
        <p:spPr>
          <a:xfrm>
            <a:off x="796636" y="1825624"/>
            <a:ext cx="10515600" cy="4351338"/>
          </a:xfrm>
        </p:spPr>
        <p:txBody>
          <a:bodyPr>
            <a:normAutofit/>
          </a:bodyPr>
          <a:lstStyle/>
          <a:p>
            <a:pPr>
              <a:buFont typeface="Wingdings" panose="05000000000000000000" pitchFamily="2" charset="2"/>
              <a:buChar char="Ø"/>
            </a:pP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sng"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Need</a:t>
            </a: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Organizing the event needs variety of services from different vendors like decoration  ,Catering etc.</a:t>
            </a:r>
          </a:p>
          <a:p>
            <a:r>
              <a:rPr lang="en-US" sz="1800" dirty="0">
                <a:effectLst/>
                <a:latin typeface="Times New Roman" panose="02020603050405020304" pitchFamily="18" charset="0"/>
                <a:ea typeface="Arial" panose="020B0604020202020204" pitchFamily="34" charset="0"/>
                <a:cs typeface="Times New Roman" panose="02020603050405020304" pitchFamily="18" charset="0"/>
              </a:rPr>
              <a:t>There is no  system available currently which provides a common platform for searching the different vendors required for various services for a particular event , </a:t>
            </a:r>
            <a:r>
              <a:rPr lang="en-US" sz="1800" dirty="0">
                <a:latin typeface="Times New Roman" panose="02020603050405020304" pitchFamily="18" charset="0"/>
                <a:ea typeface="Arial" panose="020B0604020202020204" pitchFamily="34" charset="0"/>
                <a:cs typeface="Times New Roman" panose="02020603050405020304" pitchFamily="18" charset="0"/>
              </a:rPr>
              <a:t>c</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urrently customer ,corporate companies visit to nearest vendor who provides services such as decoration, catering, photography etc.</a:t>
            </a:r>
          </a:p>
          <a:p>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for  booking their services for their event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if one of them vendor is already booked by someone else then searching another vendor for event is time consuming and tedious task for customers and corporate companies. </a:t>
            </a:r>
          </a:p>
          <a:p>
            <a:pPr>
              <a:buFont typeface="Wingdings" panose="05000000000000000000" pitchFamily="2" charset="2"/>
              <a:buChar char="Ø"/>
            </a:pPr>
            <a:r>
              <a:rPr lang="en-US" sz="1800" dirty="0">
                <a:latin typeface="Times New Roman" panose="02020603050405020304" pitchFamily="18" charset="0"/>
                <a:ea typeface="Segoe UI" panose="020B0502040204020203" pitchFamily="34" charset="0"/>
                <a:cs typeface="Times New Roman" panose="02020603050405020304" pitchFamily="18" charset="0"/>
              </a:rPr>
              <a:t> </a:t>
            </a:r>
            <a:r>
              <a:rPr lang="en-US" sz="1800" b="1" u="sng" dirty="0">
                <a:latin typeface="Times New Roman" panose="02020603050405020304" pitchFamily="18" charset="0"/>
                <a:ea typeface="Segoe UI" panose="020B0502040204020203" pitchFamily="34" charset="0"/>
                <a:cs typeface="Times New Roman" panose="02020603050405020304" pitchFamily="18" charset="0"/>
              </a:rPr>
              <a:t>Objective</a:t>
            </a:r>
            <a:r>
              <a:rPr lang="en-US" sz="1800" dirty="0">
                <a:latin typeface="Times New Roman" panose="02020603050405020304" pitchFamily="18" charset="0"/>
                <a:ea typeface="Segoe UI" panose="020B0502040204020203" pitchFamily="34" charset="0"/>
                <a:cs typeface="Times New Roman" panose="02020603050405020304" pitchFamily="18" charset="0"/>
              </a:rPr>
              <a:t>:-</a:t>
            </a:r>
            <a:endParaRPr lang="en-US" sz="1800" dirty="0">
              <a:effectLst/>
              <a:latin typeface="Times New Roman" panose="02020603050405020304" pitchFamily="18" charset="0"/>
              <a:ea typeface="Segoe UI" panose="020B0502040204020203" pitchFamily="34" charset="0"/>
              <a:cs typeface="Times New Roman" panose="02020603050405020304" pitchFamily="18" charset="0"/>
            </a:endParaRPr>
          </a:p>
          <a:p>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the system is to build an event management web Application to help customers , corporate companies to arrange their  events like Birthday ,wedding. Training.</a:t>
            </a:r>
            <a:endParaRPr lang="en-US" sz="1800" dirty="0">
              <a:effectLst/>
              <a:latin typeface="Times New Roman" panose="02020603050405020304" pitchFamily="18" charset="0"/>
              <a:ea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24642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4D08-C024-41E6-9B7E-B9567FEC1816}"/>
              </a:ext>
            </a:extLst>
          </p:cNvPr>
          <p:cNvSpPr>
            <a:spLocks noGrp="1"/>
          </p:cNvSpPr>
          <p:nvPr>
            <p:ph type="title"/>
          </p:nvPr>
        </p:nvSpPr>
        <p:spPr>
          <a:xfrm>
            <a:off x="1415953" y="917334"/>
            <a:ext cx="9603275" cy="1049235"/>
          </a:xfrm>
        </p:spPr>
        <p:txBody>
          <a:bodyPr/>
          <a:lstStyle/>
          <a:p>
            <a:pPr algn="ct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Architecture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43DB68A3-4A41-42EF-BC2F-820BED354E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792" y="1852551"/>
            <a:ext cx="9485595" cy="4239491"/>
          </a:xfrm>
        </p:spPr>
      </p:pic>
    </p:spTree>
    <p:extLst>
      <p:ext uri="{BB962C8B-B14F-4D97-AF65-F5344CB8AC3E}">
        <p14:creationId xmlns:p14="http://schemas.microsoft.com/office/powerpoint/2010/main" val="296359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0BE2-D132-41D1-8EE9-1B4458174BF5}"/>
              </a:ext>
            </a:extLst>
          </p:cNvPr>
          <p:cNvSpPr>
            <a:spLocks noGrp="1"/>
          </p:cNvSpPr>
          <p:nvPr>
            <p:ph type="title"/>
          </p:nvPr>
        </p:nvSpPr>
        <p:spPr>
          <a:xfrm>
            <a:off x="1451579" y="991589"/>
            <a:ext cx="9603275" cy="819397"/>
          </a:xfrm>
        </p:spPr>
        <p:txBody>
          <a:bodyPr>
            <a:normAutofit fontScale="90000"/>
          </a:bodyPr>
          <a:lstStyle/>
          <a:p>
            <a:pPr algn="ct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Reason for selecting Technologies</a:t>
            </a:r>
            <a:br>
              <a:rPr lang="en-IN" sz="3600" u="sng" dirty="0"/>
            </a:br>
            <a:endParaRPr lang="en-IN" sz="3600" u="sng" dirty="0"/>
          </a:p>
        </p:txBody>
      </p:sp>
      <p:sp>
        <p:nvSpPr>
          <p:cNvPr id="3" name="Content Placeholder 2">
            <a:extLst>
              <a:ext uri="{FF2B5EF4-FFF2-40B4-BE49-F238E27FC236}">
                <a16:creationId xmlns:a16="http://schemas.microsoft.com/office/drawing/2014/main" id="{895D4396-A790-492E-8F30-3020B23FA052}"/>
              </a:ext>
            </a:extLst>
          </p:cNvPr>
          <p:cNvSpPr>
            <a:spLocks noGrp="1"/>
          </p:cNvSpPr>
          <p:nvPr>
            <p:ph idx="1"/>
          </p:nvPr>
        </p:nvSpPr>
        <p:spPr>
          <a:xfrm>
            <a:off x="1451579" y="2015732"/>
            <a:ext cx="9603275" cy="3660673"/>
          </a:xfrm>
        </p:spPr>
        <p:txBody>
          <a:bodyPr>
            <a:normAutofit fontScale="92500"/>
          </a:bodyPr>
          <a:lstStyle/>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Spring Boot </a:t>
            </a:r>
            <a:r>
              <a:rPr lang="en-GB" dirty="0">
                <a:latin typeface="Times New Roman" panose="02020603050405020304" pitchFamily="18" charset="0"/>
                <a:cs typeface="Times New Roman" panose="02020603050405020304" pitchFamily="18" charset="0"/>
              </a:rPr>
              <a:t>:- It provides a flexible way to configure Java Beans, XML configurations, and Database Transactions. It provides a powerful batch processing and manages REST endpoints. In Spring Boot, everything is auto configured; no manual configurations are needed.</a:t>
            </a:r>
          </a:p>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React </a:t>
            </a:r>
            <a:r>
              <a:rPr lang="en-GB" dirty="0">
                <a:latin typeface="Times New Roman" panose="02020603050405020304" pitchFamily="18" charset="0"/>
                <a:cs typeface="Times New Roman" panose="02020603050405020304" pitchFamily="18" charset="0"/>
              </a:rPr>
              <a:t>:- React allows developers to create large web applications that can change data, without reloading the page. The main purpose of React is to be fast, scalable, and simple. It works only on user interfaces in the application. This corresponds to the view in the MVC template.</a:t>
            </a:r>
          </a:p>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MYSQL</a:t>
            </a:r>
            <a:r>
              <a:rPr lang="en-GB" dirty="0">
                <a:latin typeface="Times New Roman" panose="02020603050405020304" pitchFamily="18" charset="0"/>
                <a:cs typeface="Times New Roman" panose="02020603050405020304" pitchFamily="18" charset="0"/>
              </a:rPr>
              <a:t> :- Easy to use: As it supports SQL language, users don't need to be technically expert to access the database. It can be easily accessed by users with basic SQL knowledge and experience on other relational databases</a:t>
            </a:r>
          </a:p>
          <a:p>
            <a:endParaRPr lang="en-GB" dirty="0"/>
          </a:p>
        </p:txBody>
      </p:sp>
    </p:spTree>
    <p:extLst>
      <p:ext uri="{BB962C8B-B14F-4D97-AF65-F5344CB8AC3E}">
        <p14:creationId xmlns:p14="http://schemas.microsoft.com/office/powerpoint/2010/main" val="228329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87A5-9C80-40DC-92FC-8D71F38C6F11}"/>
              </a:ext>
            </a:extLst>
          </p:cNvPr>
          <p:cNvSpPr>
            <a:spLocks noGrp="1"/>
          </p:cNvSpPr>
          <p:nvPr>
            <p:ph type="title"/>
          </p:nvPr>
        </p:nvSpPr>
        <p:spPr>
          <a:xfrm>
            <a:off x="1451579" y="941086"/>
            <a:ext cx="9603275" cy="1049235"/>
          </a:xfrm>
        </p:spPr>
        <p:txBody>
          <a:bodyPr/>
          <a:lstStyle/>
          <a:p>
            <a:pPr algn="ct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roles and Responsibilities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403EFE-7BA9-45C4-96DF-A3CE2FA3A01C}"/>
              </a:ext>
            </a:extLst>
          </p:cNvPr>
          <p:cNvSpPr>
            <a:spLocks noGrp="1"/>
          </p:cNvSpPr>
          <p:nvPr>
            <p:ph idx="1"/>
          </p:nvPr>
        </p:nvSpPr>
        <p:spPr>
          <a:xfrm>
            <a:off x="1451579" y="1853754"/>
            <a:ext cx="9603275" cy="4244225"/>
          </a:xfrm>
        </p:spPr>
        <p:txBody>
          <a:bodyPr/>
          <a:lstStyle/>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User Roles </a:t>
            </a:r>
            <a:r>
              <a:rPr lang="en-GB" dirty="0">
                <a:latin typeface="Times New Roman" panose="02020603050405020304" pitchFamily="18" charset="0"/>
                <a:cs typeface="Times New Roman" panose="02020603050405020304" pitchFamily="18" charset="0"/>
              </a:rPr>
              <a:t>:- Customer ,  Vendor,  Admin are the roles in online event management system.</a:t>
            </a:r>
          </a:p>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Responsibilities</a:t>
            </a:r>
            <a:r>
              <a:rPr lang="en-GB" dirty="0">
                <a:latin typeface="Times New Roman" panose="02020603050405020304" pitchFamily="18" charset="0"/>
                <a:cs typeface="Times New Roman" panose="02020603050405020304" pitchFamily="18" charset="0"/>
              </a:rPr>
              <a:t>:- </a:t>
            </a:r>
          </a:p>
          <a:p>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a:t>
            </a:r>
            <a:r>
              <a:rPr lang="en-GB" dirty="0">
                <a:latin typeface="Times New Roman" panose="02020603050405020304" pitchFamily="18" charset="0"/>
                <a:cs typeface="Times New Roman" panose="02020603050405020304" pitchFamily="18" charset="0"/>
              </a:rPr>
              <a:t> :- New vendor registration, Add new event , Report generation .</a:t>
            </a:r>
          </a:p>
          <a:p>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Vendor</a:t>
            </a:r>
            <a:r>
              <a:rPr lang="en-GB" dirty="0">
                <a:latin typeface="Times New Roman" panose="02020603050405020304" pitchFamily="18" charset="0"/>
                <a:cs typeface="Times New Roman" panose="02020603050405020304" pitchFamily="18" charset="0"/>
              </a:rPr>
              <a:t> :- View event request , Accept  event request , Update profile .</a:t>
            </a:r>
          </a:p>
          <a:p>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Customer</a:t>
            </a:r>
            <a:r>
              <a:rPr lang="en-GB" dirty="0">
                <a:latin typeface="Times New Roman" panose="02020603050405020304" pitchFamily="18" charset="0"/>
                <a:cs typeface="Times New Roman" panose="02020603050405020304" pitchFamily="18" charset="0"/>
              </a:rPr>
              <a:t> :- Add event request ,Update profile .</a:t>
            </a:r>
          </a:p>
          <a:p>
            <a:endParaRPr lang="en-GB" dirty="0">
              <a:latin typeface="Times New Roman" panose="02020603050405020304" pitchFamily="18" charset="0"/>
              <a:cs typeface="Times New Roman" panose="02020603050405020304" pitchFamily="18" charset="0"/>
            </a:endParaRPr>
          </a:p>
          <a:p>
            <a:pPr marL="0" indent="0">
              <a:buNone/>
            </a:pPr>
            <a:endParaRPr lang="en-GB" dirty="0"/>
          </a:p>
          <a:p>
            <a:endParaRPr lang="en-GB" dirty="0"/>
          </a:p>
        </p:txBody>
      </p:sp>
    </p:spTree>
    <p:extLst>
      <p:ext uri="{BB962C8B-B14F-4D97-AF65-F5344CB8AC3E}">
        <p14:creationId xmlns:p14="http://schemas.microsoft.com/office/powerpoint/2010/main" val="352593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337B-F818-400B-85E8-6033D109ACBC}"/>
              </a:ext>
            </a:extLst>
          </p:cNvPr>
          <p:cNvSpPr>
            <a:spLocks noGrp="1"/>
          </p:cNvSpPr>
          <p:nvPr>
            <p:ph type="title"/>
          </p:nvPr>
        </p:nvSpPr>
        <p:spPr>
          <a:xfrm>
            <a:off x="1451579" y="923272"/>
            <a:ext cx="9603275" cy="1049235"/>
          </a:xfrm>
        </p:spPr>
        <p:txBody>
          <a:bodyPr/>
          <a:lstStyle/>
          <a:p>
            <a:pPr algn="ct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extension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264AD4-1640-4881-9421-815A5851B0B4}"/>
              </a:ext>
            </a:extLst>
          </p:cNvPr>
          <p:cNvSpPr>
            <a:spLocks noGrp="1"/>
          </p:cNvSpPr>
          <p:nvPr>
            <p:ph idx="1"/>
          </p:nvPr>
        </p:nvSpPr>
        <p:spPr>
          <a:xfrm>
            <a:off x="1451579" y="1853754"/>
            <a:ext cx="9603275" cy="3882028"/>
          </a:xfrm>
        </p:spPr>
        <p:txBody>
          <a:bodyPr/>
          <a:lstStyle/>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Currently, this system works on the one vendor policy where one vendor should be provide all the required services of event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 future extension we will allow different vendors to provide different services for single event.</a:t>
            </a:r>
          </a:p>
          <a:p>
            <a:pPr>
              <a:buFont typeface="Wingdings" panose="05000000000000000000" pitchFamily="2" charset="2"/>
              <a:buChar char="Ø"/>
            </a:pPr>
            <a:r>
              <a:rPr lang="en-GB" dirty="0" err="1">
                <a:latin typeface="Times New Roman" panose="02020603050405020304" pitchFamily="18" charset="0"/>
                <a:cs typeface="Times New Roman" panose="02020603050405020304" pitchFamily="18" charset="0"/>
              </a:rPr>
              <a:t>Uptil</a:t>
            </a:r>
            <a:r>
              <a:rPr lang="en-GB" dirty="0">
                <a:latin typeface="Times New Roman" panose="02020603050405020304" pitchFamily="18" charset="0"/>
                <a:cs typeface="Times New Roman" panose="02020603050405020304" pitchFamily="18" charset="0"/>
              </a:rPr>
              <a:t> now we conduct one event per day so in future we will allow to organise multiple events per day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Also now our system is works only within </a:t>
            </a:r>
            <a:r>
              <a:rPr lang="en-GB" dirty="0" err="1">
                <a:latin typeface="Times New Roman" panose="02020603050405020304" pitchFamily="18" charset="0"/>
                <a:cs typeface="Times New Roman" panose="02020603050405020304" pitchFamily="18" charset="0"/>
              </a:rPr>
              <a:t>pune</a:t>
            </a:r>
            <a:r>
              <a:rPr lang="en-GB" dirty="0">
                <a:latin typeface="Times New Roman" panose="02020603050405020304" pitchFamily="18" charset="0"/>
                <a:cs typeface="Times New Roman" panose="02020603050405020304" pitchFamily="18" charset="0"/>
              </a:rPr>
              <a:t> city so in future we will work in different cities.</a:t>
            </a:r>
          </a:p>
          <a:p>
            <a:pPr marL="0" indent="0">
              <a:buNone/>
            </a:pPr>
            <a:endParaRPr lang="en-GB" dirty="0"/>
          </a:p>
        </p:txBody>
      </p:sp>
    </p:spTree>
    <p:extLst>
      <p:ext uri="{BB962C8B-B14F-4D97-AF65-F5344CB8AC3E}">
        <p14:creationId xmlns:p14="http://schemas.microsoft.com/office/powerpoint/2010/main" val="92901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9761-8ECA-4BF0-A7BA-893CED26D2A0}"/>
              </a:ext>
            </a:extLst>
          </p:cNvPr>
          <p:cNvSpPr>
            <a:spLocks noGrp="1"/>
          </p:cNvSpPr>
          <p:nvPr>
            <p:ph type="title"/>
          </p:nvPr>
        </p:nvSpPr>
        <p:spPr>
          <a:xfrm>
            <a:off x="1451578" y="979852"/>
            <a:ext cx="9603275" cy="1049235"/>
          </a:xfrm>
        </p:spPr>
        <p:txBody>
          <a:bodyPr/>
          <a:lstStyle/>
          <a:p>
            <a:pPr algn="ct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GB" u="sng"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C882A1-7D70-4ED8-8E06-8DB223E96CB4}"/>
              </a:ext>
            </a:extLst>
          </p:cNvPr>
          <p:cNvSpPr>
            <a:spLocks noGrp="1"/>
          </p:cNvSpPr>
          <p:nvPr>
            <p:ph idx="1"/>
          </p:nvPr>
        </p:nvSpPr>
        <p:spPr>
          <a:xfrm>
            <a:off x="1451578" y="1902917"/>
            <a:ext cx="9603275" cy="3450613"/>
          </a:xfrm>
        </p:spPr>
        <p:txBody>
          <a:bodyPr/>
          <a:lstStyle/>
          <a:p>
            <a:pPr>
              <a:lnSpc>
                <a:spcPct val="150000"/>
              </a:lnSpc>
              <a:buFont typeface="Wingdings" panose="05000000000000000000" pitchFamily="2" charset="2"/>
              <a:buChar char="Ø"/>
            </a:pPr>
            <a:r>
              <a:rPr lang="en-GB" i="0" dirty="0">
                <a:solidFill>
                  <a:srgbClr val="202124"/>
                </a:solidFill>
                <a:effectLst/>
                <a:latin typeface="Times New Roman" panose="02020603050405020304" pitchFamily="18" charset="0"/>
                <a:cs typeface="Times New Roman" panose="02020603050405020304" pitchFamily="18" charset="0"/>
              </a:rPr>
              <a:t>Event Management System is user friendly and cost effective system. It provides a new edge to management industry. Evento always keep your objectives and goals on top priority while conducting the events.</a:t>
            </a:r>
          </a:p>
          <a:p>
            <a:pPr marL="190500" indent="-342900" algn="just">
              <a:lnSpc>
                <a:spcPct val="150000"/>
              </a:lnSpc>
              <a:spcBef>
                <a:spcPts val="15"/>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Event management System provides better management of event to customer and </a:t>
            </a:r>
          </a:p>
          <a:p>
            <a:pPr marL="0" indent="0" algn="just">
              <a:lnSpc>
                <a:spcPct val="150000"/>
              </a:lnSpc>
              <a:spcBef>
                <a:spcPts val="15"/>
              </a:spcBef>
              <a:spcAft>
                <a:spcPts val="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local vendors</a:t>
            </a:r>
            <a:r>
              <a:rPr lang="en-US" dirty="0">
                <a:latin typeface="Times New Roman" panose="02020603050405020304" pitchFamily="18" charset="0"/>
                <a:ea typeface="Times New Roman" panose="02020603050405020304" pitchFamily="18" charset="0"/>
                <a:cs typeface="Times New Roman" panose="02020603050405020304" pitchFamily="18" charset="0"/>
              </a:rPr>
              <a:t> get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business from our system.</a:t>
            </a:r>
          </a:p>
          <a:p>
            <a:pPr marL="0" indent="0">
              <a:lnSpc>
                <a:spcPct val="115000"/>
              </a:lnSpc>
              <a:spcBef>
                <a:spcPts val="15"/>
              </a:spcBef>
              <a:spcAft>
                <a:spcPts val="0"/>
              </a:spcAf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564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8341E-B21B-4A58-94F5-91BBC2E56FC2}"/>
              </a:ext>
            </a:extLst>
          </p:cNvPr>
          <p:cNvSpPr>
            <a:spLocks noGrp="1"/>
          </p:cNvSpPr>
          <p:nvPr>
            <p:ph idx="1"/>
          </p:nvPr>
        </p:nvSpPr>
        <p:spPr>
          <a:xfrm>
            <a:off x="838200" y="822160"/>
            <a:ext cx="10515600" cy="4351338"/>
          </a:xfrm>
        </p:spPr>
        <p:txBody>
          <a:bodyPr>
            <a:normAutofit/>
          </a:bodyPr>
          <a:lstStyle/>
          <a:p>
            <a:pPr marL="0" indent="0" algn="ctr">
              <a:lnSpc>
                <a:spcPct val="250000"/>
              </a:lnSpc>
              <a:buNone/>
            </a:pPr>
            <a:r>
              <a:rPr lang="en-GB" sz="8800" b="1" u="sng">
                <a:effectLst>
                  <a:outerShdw blurRad="38100" dist="38100" dir="2700000" algn="tl">
                    <a:srgbClr val="000000">
                      <a:alpha val="43137"/>
                    </a:srgbClr>
                  </a:outerShdw>
                </a:effectLst>
              </a:rPr>
              <a:t>Thanks</a:t>
            </a:r>
            <a:endParaRPr lang="en-IN" sz="8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94620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349</TotalTime>
  <Words>534</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Gill Sans MT</vt:lpstr>
      <vt:lpstr>Symbol</vt:lpstr>
      <vt:lpstr>Times New Roman</vt:lpstr>
      <vt:lpstr>Wingdings</vt:lpstr>
      <vt:lpstr>Gallery</vt:lpstr>
      <vt:lpstr>PowerPoint Presentation</vt:lpstr>
      <vt:lpstr>Introduction </vt:lpstr>
      <vt:lpstr>Project Architecture </vt:lpstr>
      <vt:lpstr>Reason for selecting Technologies </vt:lpstr>
      <vt:lpstr>User roles and Responsibilities </vt:lpstr>
      <vt:lpstr>Future extension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shubhamrohan1998@gmail.com</dc:creator>
  <cp:lastModifiedBy>Akash Kadam</cp:lastModifiedBy>
  <cp:revision>2</cp:revision>
  <dcterms:created xsi:type="dcterms:W3CDTF">2022-04-13T07:11:03Z</dcterms:created>
  <dcterms:modified xsi:type="dcterms:W3CDTF">2022-04-13T16:36:20Z</dcterms:modified>
</cp:coreProperties>
</file>