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8" r:id="rId3"/>
    <p:sldId id="265" r:id="rId4"/>
    <p:sldId id="262"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9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9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C98B05-61DE-4462-93ED-969802415EA6}" type="datetimeFigureOut">
              <a:rPr lang="en-US" smtClean="0"/>
              <a:pPr/>
              <a:t>9/9/2022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259F21-2AFE-43AC-9E02-72163B410C94}" type="slidenum">
              <a:rPr lang="en-US" smtClean="0"/>
              <a:pPr/>
              <a:t>‹#›</a:t>
            </a:fld>
            <a:endParaRPr lang="en-US"/>
          </a:p>
        </p:txBody>
      </p:sp>
    </p:spTree>
    <p:extLst>
      <p:ext uri="{BB962C8B-B14F-4D97-AF65-F5344CB8AC3E}">
        <p14:creationId xmlns:p14="http://schemas.microsoft.com/office/powerpoint/2010/main" val="1144969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C259F21-2AFE-43AC-9E02-72163B410C94}" type="slidenum">
              <a:rPr lang="en-US" smtClean="0"/>
              <a:pPr/>
              <a:t>1</a:t>
            </a:fld>
            <a:endParaRPr lang="en-US"/>
          </a:p>
        </p:txBody>
      </p:sp>
    </p:spTree>
    <p:extLst>
      <p:ext uri="{BB962C8B-B14F-4D97-AF65-F5344CB8AC3E}">
        <p14:creationId xmlns:p14="http://schemas.microsoft.com/office/powerpoint/2010/main" val="3015544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80125F-D2FE-4277-B8A1-3FB10466E9C0}"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80125F-D2FE-4277-B8A1-3FB10466E9C0}"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80125F-D2FE-4277-B8A1-3FB10466E9C0}"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80125F-D2FE-4277-B8A1-3FB10466E9C0}"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0125F-D2FE-4277-B8A1-3FB10466E9C0}"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80125F-D2FE-4277-B8A1-3FB10466E9C0}" type="datetimeFigureOut">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80125F-D2FE-4277-B8A1-3FB10466E9C0}" type="datetimeFigureOut">
              <a:rPr lang="en-US" smtClean="0"/>
              <a:pPr/>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80125F-D2FE-4277-B8A1-3FB10466E9C0}" type="datetimeFigureOut">
              <a:rPr lang="en-US" smtClean="0"/>
              <a:pPr/>
              <a:t>9/9/2022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0125F-D2FE-4277-B8A1-3FB10466E9C0}" type="datetimeFigureOut">
              <a:rPr lang="en-US" smtClean="0"/>
              <a:pPr/>
              <a:t>9/9/2022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0125F-D2FE-4277-B8A1-3FB10466E9C0}" type="datetimeFigureOut">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0125F-D2FE-4277-B8A1-3FB10466E9C0}" type="datetimeFigureOut">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7CE46-BB1D-4445-99D9-2BACB5D9A67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0125F-D2FE-4277-B8A1-3FB10466E9C0}" type="datetimeFigureOut">
              <a:rPr lang="en-US" smtClean="0"/>
              <a:pPr/>
              <a:t>9/9/2022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7CE46-BB1D-4445-99D9-2BACB5D9A6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alphaModFix amt="30000"/>
            <a:extLst>
              <a:ext uri="{28A0092B-C50C-407E-A947-70E740481C1C}">
                <a14:useLocalDpi xmlns:a14="http://schemas.microsoft.com/office/drawing/2010/main" val="0"/>
              </a:ext>
            </a:extLst>
          </a:blip>
          <a:stretch>
            <a:fillRect/>
          </a:stretch>
        </p:blipFill>
        <p:spPr>
          <a:xfrm>
            <a:off x="1676400" y="457200"/>
            <a:ext cx="5943600" cy="5943600"/>
          </a:xfrm>
          <a:prstGeom prst="rect">
            <a:avLst/>
          </a:prstGeom>
          <a:effectLst>
            <a:glow>
              <a:schemeClr val="accent1">
                <a:alpha val="0"/>
              </a:schemeClr>
            </a:glow>
            <a:softEdge rad="0"/>
          </a:effectLst>
        </p:spPr>
      </p:pic>
      <p:sp>
        <p:nvSpPr>
          <p:cNvPr id="5" name="TextBox 4"/>
          <p:cNvSpPr txBox="1"/>
          <p:nvPr/>
        </p:nvSpPr>
        <p:spPr>
          <a:xfrm>
            <a:off x="838200" y="3229610"/>
            <a:ext cx="7620000" cy="70788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TEAM NAME : Free Thinkers </a:t>
            </a:r>
          </a:p>
          <a:p>
            <a:pPr algn="ctr"/>
            <a:r>
              <a:rPr lang="en-IN" sz="2000" b="1" dirty="0">
                <a:latin typeface="Times New Roman" panose="02020603050405020304" pitchFamily="18" charset="0"/>
                <a:cs typeface="Times New Roman" panose="02020603050405020304" pitchFamily="18" charset="0"/>
              </a:rPr>
              <a:t>TEAM ID: PNT2022TMID49457</a:t>
            </a:r>
            <a:endParaRPr lang="en-IN" b="1" dirty="0">
              <a:latin typeface="Times New Roman" panose="02020603050405020304" pitchFamily="18" charset="0"/>
              <a:cs typeface="Times New Roman" panose="02020603050405020304" pitchFamily="18" charset="0"/>
            </a:endParaRPr>
          </a:p>
        </p:txBody>
      </p:sp>
      <p:pic>
        <p:nvPicPr>
          <p:cNvPr id="4" name="Picture 3" descr="3e-HhWSW_400x400"/>
          <p:cNvPicPr>
            <a:picLocks noChangeAspect="1"/>
          </p:cNvPicPr>
          <p:nvPr/>
        </p:nvPicPr>
        <p:blipFill>
          <a:blip r:embed="rId4"/>
          <a:stretch>
            <a:fillRect/>
          </a:stretch>
        </p:blipFill>
        <p:spPr>
          <a:xfrm>
            <a:off x="7814310" y="5715000"/>
            <a:ext cx="1329690" cy="1329690"/>
          </a:xfrm>
          <a:prstGeom prst="rect">
            <a:avLst/>
          </a:prstGeom>
        </p:spPr>
      </p:pic>
      <p:sp>
        <p:nvSpPr>
          <p:cNvPr id="3" name="TextBox 2"/>
          <p:cNvSpPr txBox="1"/>
          <p:nvPr/>
        </p:nvSpPr>
        <p:spPr>
          <a:xfrm>
            <a:off x="495300" y="2743200"/>
            <a:ext cx="8153400" cy="583565"/>
          </a:xfrm>
          <a:prstGeom prst="rect">
            <a:avLst/>
          </a:prstGeom>
          <a:noFill/>
        </p:spPr>
        <p:txBody>
          <a:bodyPr wrap="square" rtlCol="0">
            <a:spAutoFit/>
          </a:bodyPr>
          <a:lstStyle/>
          <a:p>
            <a:pPr algn="ctr"/>
            <a:r>
              <a:rPr lang="en-IN" sz="3200" b="1" dirty="0">
                <a:ln w="13462">
                  <a:solidFill>
                    <a:schemeClr val="bg1"/>
                  </a:solidFill>
                  <a:prstDash val="solid"/>
                </a:ln>
                <a:gradFill>
                  <a:gsLst>
                    <a:gs pos="0">
                      <a:srgbClr val="E30000"/>
                    </a:gs>
                    <a:gs pos="100000">
                      <a:srgbClr val="760303"/>
                    </a:gs>
                  </a:gsLst>
                  <a:lin ang="5400000" scaled="0"/>
                </a:gradFill>
                <a:effectLst>
                  <a:outerShdw dist="38100" dir="2700000" algn="bl" rotWithShape="0">
                    <a:schemeClr val="bg2">
                      <a:lumMod val="75000"/>
                    </a:schemeClr>
                  </a:outerShdw>
                </a:effectLst>
                <a:latin typeface="Arial Black" panose="020B0A04020102020204" charset="0"/>
                <a:cs typeface="Arial Black" panose="020B0A04020102020204" charset="0"/>
              </a:rPr>
              <a:t>NALAYATHIRAN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319770" cy="3109595"/>
          </a:xfrm>
        </p:spPr>
        <p:txBody>
          <a:bodyPr>
            <a:normAutofit fontScale="92500"/>
          </a:bodyPr>
          <a:lstStyle/>
          <a:p>
            <a:pPr marL="0" indent="0" algn="just">
              <a:buNone/>
            </a:pPr>
            <a:r>
              <a:rPr lang="en-IN" sz="2600" b="1" dirty="0"/>
              <a:t>Fertilizer recommended system for disease prediction</a:t>
            </a:r>
          </a:p>
          <a:p>
            <a:pPr marL="0" indent="0" algn="just">
              <a:buNone/>
            </a:pPr>
            <a:endParaRPr lang="en-IN" sz="2600" b="1" dirty="0"/>
          </a:p>
          <a:p>
            <a:pPr marL="0" indent="0" algn="just">
              <a:buNone/>
            </a:pPr>
            <a:r>
              <a:rPr lang="en-US" sz="2400" dirty="0"/>
              <a:t> Agriculture is the main aspect of country development. Many people lead their life from agriculture field, which gives fully related to agricultural products. Plant disease, especially on leaves, is one of the major factors of reductions in both quality and quantity of the food crops. In agricultural aspects, if the plant is affected by leaf disease then it reduces the growth of the agricultural level.</a:t>
            </a:r>
            <a:endParaRPr lang="en-US" sz="2400" b="1" dirty="0">
              <a:latin typeface="Times New Roman" panose="02020603050405020304" pitchFamily="18" charset="0"/>
              <a:cs typeface="Times New Roman" panose="02020603050405020304" pitchFamily="18" charset="0"/>
            </a:endParaRPr>
          </a:p>
        </p:txBody>
      </p:sp>
      <p:pic>
        <p:nvPicPr>
          <p:cNvPr id="4" name="Content Placeholder 3" descr="3e-HhWSW_400x400"/>
          <p:cNvPicPr>
            <a:picLocks noGrp="1" noChangeAspect="1"/>
          </p:cNvPicPr>
          <p:nvPr>
            <p:ph sz="half" idx="2"/>
          </p:nvPr>
        </p:nvPicPr>
        <p:blipFill>
          <a:blip r:embed="rId2"/>
          <a:stretch>
            <a:fillRect/>
          </a:stretch>
        </p:blipFill>
        <p:spPr>
          <a:xfrm>
            <a:off x="7543800" y="5562600"/>
            <a:ext cx="1343660" cy="1343660"/>
          </a:xfrm>
          <a:prstGeom prst="rect">
            <a:avLst/>
          </a:prstGeom>
        </p:spPr>
      </p:pic>
      <p:pic>
        <p:nvPicPr>
          <p:cNvPr id="5" name="Picture 4"/>
          <p:cNvPicPr>
            <a:picLocks noChangeAspect="1"/>
          </p:cNvPicPr>
          <p:nvPr/>
        </p:nvPicPr>
        <p:blipFill>
          <a:blip r:embed="rId3">
            <a:alphaModFix amt="23000"/>
            <a:extLst>
              <a:ext uri="{28A0092B-C50C-407E-A947-70E740481C1C}">
                <a14:useLocalDpi xmlns:a14="http://schemas.microsoft.com/office/drawing/2010/main" val="0"/>
              </a:ext>
            </a:extLst>
          </a:blip>
          <a:stretch>
            <a:fillRect/>
          </a:stretch>
        </p:blipFill>
        <p:spPr>
          <a:xfrm>
            <a:off x="1600200" y="345259"/>
            <a:ext cx="5943600" cy="5943600"/>
          </a:xfrm>
          <a:prstGeom prst="rect">
            <a:avLst/>
          </a:prstGeom>
          <a:effectLst>
            <a:glow>
              <a:schemeClr val="accent1">
                <a:alpha val="0"/>
              </a:schemeClr>
            </a:glow>
            <a:softEdge rad="0"/>
          </a:effectLst>
        </p:spPr>
      </p:pic>
      <p:sp>
        <p:nvSpPr>
          <p:cNvPr id="2" name="Title 1"/>
          <p:cNvSpPr>
            <a:spLocks noGrp="1"/>
          </p:cNvSpPr>
          <p:nvPr>
            <p:ph type="title"/>
          </p:nvPr>
        </p:nvSpPr>
        <p:spPr>
          <a:xfrm>
            <a:off x="457200" y="456883"/>
            <a:ext cx="8229600" cy="1143000"/>
          </a:xfrm>
        </p:spPr>
        <p:txBody>
          <a:bodyPr>
            <a:normAutofit/>
          </a:bodyPr>
          <a:lstStyle/>
          <a:p>
            <a:pPr algn="l"/>
            <a:r>
              <a:rPr lang="en-IN" sz="3200" b="1" dirty="0">
                <a:ln w="13462">
                  <a:solidFill>
                    <a:schemeClr val="bg1"/>
                  </a:solidFill>
                  <a:prstDash val="solid"/>
                </a:ln>
                <a:gradFill>
                  <a:gsLst>
                    <a:gs pos="0">
                      <a:srgbClr val="E30000"/>
                    </a:gs>
                    <a:gs pos="100000">
                      <a:srgbClr val="760303"/>
                    </a:gs>
                  </a:gsLst>
                  <a:lin ang="5400000" scaled="0"/>
                </a:gradFill>
                <a:effectLst>
                  <a:outerShdw dist="38100" dir="2700000" algn="bl" rotWithShape="0">
                    <a:schemeClr val="bg2">
                      <a:lumMod val="75000"/>
                    </a:schemeClr>
                  </a:outerShdw>
                </a:effectLst>
                <a:latin typeface="Arial Black" panose="020B0A04020102020204" charset="0"/>
                <a:cs typeface="Arial Black" panose="020B0A04020102020204" charset="0"/>
                <a:sym typeface="+mn-ea"/>
              </a:rPr>
              <a:t>PROBLEM STATEMENT</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457200"/>
          </a:xfrm>
        </p:spPr>
        <p:txBody>
          <a:bodyPr>
            <a:noAutofit/>
          </a:bodyPr>
          <a:lstStyle/>
          <a:p>
            <a:r>
              <a:rPr lang="en-IN" sz="3600" dirty="0" smtClean="0"/>
              <a:t>Persona </a:t>
            </a:r>
            <a:r>
              <a:rPr lang="en-IN" sz="3600" dirty="0"/>
              <a:t>&amp; Context(Empathy </a:t>
            </a:r>
            <a:r>
              <a:rPr lang="en-IN" sz="3600" dirty="0" smtClean="0"/>
              <a:t>map)</a:t>
            </a:r>
            <a:endParaRPr lang="en-IN" sz="36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85800"/>
            <a:ext cx="9144000" cy="6172200"/>
          </a:xfrm>
          <a:prstGeom prst="rect">
            <a:avLst/>
          </a:prstGeom>
        </p:spPr>
      </p:pic>
    </p:spTree>
    <p:extLst>
      <p:ext uri="{BB962C8B-B14F-4D97-AF65-F5344CB8AC3E}">
        <p14:creationId xmlns:p14="http://schemas.microsoft.com/office/powerpoint/2010/main" val="1049557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883"/>
            <a:ext cx="8229600" cy="1143000"/>
          </a:xfrm>
        </p:spPr>
        <p:txBody>
          <a:bodyPr>
            <a:normAutofit/>
          </a:bodyPr>
          <a:lstStyle/>
          <a:p>
            <a:pPr algn="l"/>
            <a:r>
              <a:rPr lang="en-IN" sz="3200" b="1" dirty="0">
                <a:ln w="13462">
                  <a:solidFill>
                    <a:schemeClr val="bg1"/>
                  </a:solidFill>
                  <a:prstDash val="solid"/>
                </a:ln>
                <a:gradFill>
                  <a:gsLst>
                    <a:gs pos="0">
                      <a:srgbClr val="E30000"/>
                    </a:gs>
                    <a:gs pos="100000">
                      <a:srgbClr val="760303"/>
                    </a:gs>
                  </a:gsLst>
                  <a:lin ang="5400000" scaled="0"/>
                </a:gradFill>
                <a:effectLst>
                  <a:outerShdw dist="38100" dir="2700000" algn="bl" rotWithShape="0">
                    <a:schemeClr val="bg2">
                      <a:lumMod val="75000"/>
                    </a:schemeClr>
                  </a:outerShdw>
                </a:effectLst>
                <a:latin typeface="Arial Black" panose="020B0A04020102020204" charset="0"/>
                <a:cs typeface="Arial Black" panose="020B0A04020102020204" charset="0"/>
                <a:sym typeface="+mn-ea"/>
              </a:rPr>
              <a:t>TEAM </a:t>
            </a:r>
            <a:r>
              <a:rPr lang="en-IN" sz="3200" b="1" dirty="0" smtClean="0">
                <a:ln w="13462">
                  <a:solidFill>
                    <a:schemeClr val="bg1"/>
                  </a:solidFill>
                  <a:prstDash val="solid"/>
                </a:ln>
                <a:gradFill>
                  <a:gsLst>
                    <a:gs pos="0">
                      <a:srgbClr val="E30000"/>
                    </a:gs>
                    <a:gs pos="100000">
                      <a:srgbClr val="760303"/>
                    </a:gs>
                  </a:gsLst>
                  <a:lin ang="5400000" scaled="0"/>
                </a:gradFill>
                <a:effectLst>
                  <a:outerShdw dist="38100" dir="2700000" algn="bl" rotWithShape="0">
                    <a:schemeClr val="bg2">
                      <a:lumMod val="75000"/>
                    </a:schemeClr>
                  </a:outerShdw>
                </a:effectLst>
                <a:latin typeface="Arial Black" panose="020B0A04020102020204" charset="0"/>
                <a:cs typeface="Arial Black" panose="020B0A04020102020204" charset="0"/>
                <a:sym typeface="+mn-ea"/>
              </a:rPr>
              <a:t>LEAD</a:t>
            </a:r>
            <a:br>
              <a:rPr lang="en-IN" sz="3200" b="1" dirty="0" smtClean="0">
                <a:ln w="13462">
                  <a:solidFill>
                    <a:schemeClr val="bg1"/>
                  </a:solidFill>
                  <a:prstDash val="solid"/>
                </a:ln>
                <a:gradFill>
                  <a:gsLst>
                    <a:gs pos="0">
                      <a:srgbClr val="E30000"/>
                    </a:gs>
                    <a:gs pos="100000">
                      <a:srgbClr val="760303"/>
                    </a:gs>
                  </a:gsLst>
                  <a:lin ang="5400000" scaled="0"/>
                </a:gradFill>
                <a:effectLst>
                  <a:outerShdw dist="38100" dir="2700000" algn="bl" rotWithShape="0">
                    <a:schemeClr val="bg2">
                      <a:lumMod val="75000"/>
                    </a:schemeClr>
                  </a:outerShdw>
                </a:effectLst>
                <a:latin typeface="Arial Black" panose="020B0A04020102020204" charset="0"/>
                <a:cs typeface="Arial Black" panose="020B0A04020102020204" charset="0"/>
                <a:sym typeface="+mn-ea"/>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1219200"/>
            <a:ext cx="8319770" cy="3490595"/>
          </a:xfrm>
        </p:spPr>
        <p:txBody>
          <a:bodyPr>
            <a:normAutofit lnSpcReduction="10000"/>
          </a:bodyPr>
          <a:lstStyle/>
          <a:p>
            <a:pPr marL="0" indent="0">
              <a:buNone/>
            </a:pPr>
            <a:r>
              <a:rPr lang="en-IN" altLang="en-US" sz="2400" b="1" dirty="0" err="1" smtClean="0">
                <a:latin typeface="Times New Roman" panose="02020603050405020304" pitchFamily="18" charset="0"/>
                <a:cs typeface="Times New Roman" panose="02020603050405020304" pitchFamily="18" charset="0"/>
              </a:rPr>
              <a:t>Ishwarya</a:t>
            </a:r>
            <a:r>
              <a:rPr lang="en-IN" altLang="en-US" sz="2400" b="1" dirty="0" smtClean="0">
                <a:latin typeface="Times New Roman" panose="02020603050405020304" pitchFamily="18" charset="0"/>
                <a:cs typeface="Times New Roman" panose="02020603050405020304" pitchFamily="18" charset="0"/>
              </a:rPr>
              <a:t> R (923819104014)</a:t>
            </a:r>
          </a:p>
          <a:p>
            <a:pPr marL="0" indent="0">
              <a:buNone/>
            </a:pPr>
            <a:endParaRPr lang="en-IN" sz="2400" b="1" dirty="0" smtClean="0">
              <a:ln w="13462">
                <a:solidFill>
                  <a:schemeClr val="bg1"/>
                </a:solidFill>
                <a:prstDash val="solid"/>
              </a:ln>
              <a:gradFill>
                <a:gsLst>
                  <a:gs pos="0">
                    <a:srgbClr val="E30000"/>
                  </a:gs>
                  <a:gs pos="100000">
                    <a:srgbClr val="760303"/>
                  </a:gs>
                </a:gsLst>
                <a:lin ang="5400000" scaled="0"/>
              </a:gradFill>
              <a:effectLst>
                <a:outerShdw dist="38100" dir="2700000" algn="bl" rotWithShape="0">
                  <a:schemeClr val="bg2">
                    <a:lumMod val="75000"/>
                  </a:schemeClr>
                </a:outerShdw>
              </a:effectLst>
              <a:latin typeface="Arial Black" panose="020B0A04020102020204" charset="0"/>
              <a:cs typeface="Arial Black" panose="020B0A04020102020204" charset="0"/>
              <a:sym typeface="+mn-ea"/>
            </a:endParaRPr>
          </a:p>
          <a:p>
            <a:pPr marL="0" indent="0">
              <a:buNone/>
            </a:pPr>
            <a:r>
              <a:rPr lang="en-IN" sz="3000" b="1" dirty="0" smtClean="0">
                <a:ln w="13462">
                  <a:solidFill>
                    <a:schemeClr val="bg1"/>
                  </a:solidFill>
                  <a:prstDash val="solid"/>
                </a:ln>
                <a:gradFill>
                  <a:gsLst>
                    <a:gs pos="0">
                      <a:srgbClr val="E30000"/>
                    </a:gs>
                    <a:gs pos="100000">
                      <a:srgbClr val="760303"/>
                    </a:gs>
                  </a:gsLst>
                  <a:lin ang="5400000" scaled="0"/>
                </a:gradFill>
                <a:effectLst>
                  <a:outerShdw dist="38100" dir="2700000" algn="bl" rotWithShape="0">
                    <a:schemeClr val="bg2">
                      <a:lumMod val="75000"/>
                    </a:schemeClr>
                  </a:outerShdw>
                </a:effectLst>
                <a:latin typeface="Arial Black" panose="020B0A04020102020204" charset="0"/>
                <a:cs typeface="Arial Black" panose="020B0A04020102020204" charset="0"/>
                <a:sym typeface="+mn-ea"/>
              </a:rPr>
              <a:t>TEAM MEMBERS</a:t>
            </a:r>
            <a:endParaRPr lang="en-IN" altLang="en-US" sz="3000" b="1" dirty="0" smtClean="0">
              <a:latin typeface="Times New Roman" panose="02020603050405020304" pitchFamily="18" charset="0"/>
              <a:cs typeface="Times New Roman" panose="02020603050405020304" pitchFamily="18" charset="0"/>
            </a:endParaRPr>
          </a:p>
          <a:p>
            <a:pPr marL="0" indent="0">
              <a:buNone/>
            </a:pPr>
            <a:endParaRPr lang="en-IN" altLang="en-US" sz="2400" b="1" dirty="0" smtClean="0">
              <a:latin typeface="Times New Roman" panose="02020603050405020304" pitchFamily="18" charset="0"/>
              <a:cs typeface="Times New Roman" panose="02020603050405020304" pitchFamily="18" charset="0"/>
            </a:endParaRPr>
          </a:p>
          <a:p>
            <a:pPr marL="0" indent="0">
              <a:buNone/>
            </a:pPr>
            <a:r>
              <a:rPr lang="en-IN" altLang="en-US" sz="2400" b="1" dirty="0" err="1" smtClean="0">
                <a:latin typeface="Times New Roman" panose="02020603050405020304" pitchFamily="18" charset="0"/>
                <a:cs typeface="Times New Roman" panose="02020603050405020304" pitchFamily="18" charset="0"/>
              </a:rPr>
              <a:t>Anish</a:t>
            </a:r>
            <a:r>
              <a:rPr lang="en-IN" altLang="en-US" sz="2400" b="1" dirty="0" smtClean="0">
                <a:latin typeface="Times New Roman" panose="02020603050405020304" pitchFamily="18" charset="0"/>
                <a:cs typeface="Times New Roman" panose="02020603050405020304" pitchFamily="18" charset="0"/>
              </a:rPr>
              <a:t> </a:t>
            </a:r>
            <a:r>
              <a:rPr lang="en-IN" altLang="en-US" sz="2400" b="1" dirty="0" err="1">
                <a:latin typeface="Times New Roman" panose="02020603050405020304" pitchFamily="18" charset="0"/>
                <a:cs typeface="Times New Roman" panose="02020603050405020304" pitchFamily="18" charset="0"/>
              </a:rPr>
              <a:t>Fathima</a:t>
            </a:r>
            <a:r>
              <a:rPr lang="en-IN" altLang="en-US" sz="2400" b="1" dirty="0">
                <a:latin typeface="Times New Roman" panose="02020603050405020304" pitchFamily="18" charset="0"/>
                <a:cs typeface="Times New Roman" panose="02020603050405020304" pitchFamily="18" charset="0"/>
              </a:rPr>
              <a:t> M (923819104004)</a:t>
            </a:r>
          </a:p>
          <a:p>
            <a:pPr marL="0" indent="0">
              <a:buNone/>
            </a:pPr>
            <a:r>
              <a:rPr lang="en-IN" altLang="en-US" sz="2400" b="1" dirty="0" err="1">
                <a:latin typeface="Times New Roman" panose="02020603050405020304" pitchFamily="18" charset="0"/>
                <a:cs typeface="Times New Roman" panose="02020603050405020304" pitchFamily="18" charset="0"/>
              </a:rPr>
              <a:t>Emili</a:t>
            </a:r>
            <a:r>
              <a:rPr lang="en-IN" altLang="en-US" sz="2400" b="1" dirty="0">
                <a:latin typeface="Times New Roman" panose="02020603050405020304" pitchFamily="18" charset="0"/>
                <a:cs typeface="Times New Roman" panose="02020603050405020304" pitchFamily="18" charset="0"/>
              </a:rPr>
              <a:t> S (923819104011</a:t>
            </a:r>
            <a:r>
              <a:rPr lang="en-IN" altLang="en-US" sz="2400" b="1" dirty="0" smtClean="0">
                <a:latin typeface="Times New Roman" panose="02020603050405020304" pitchFamily="18" charset="0"/>
                <a:cs typeface="Times New Roman" panose="02020603050405020304" pitchFamily="18" charset="0"/>
              </a:rPr>
              <a:t>)</a:t>
            </a:r>
            <a:endParaRPr lang="en-IN" altLang="en-US" sz="2400" b="1" dirty="0">
              <a:latin typeface="Times New Roman" panose="02020603050405020304" pitchFamily="18" charset="0"/>
              <a:cs typeface="Times New Roman" panose="02020603050405020304" pitchFamily="18" charset="0"/>
            </a:endParaRPr>
          </a:p>
          <a:p>
            <a:pPr marL="0" indent="0">
              <a:buNone/>
            </a:pPr>
            <a:r>
              <a:rPr lang="en-IN" altLang="en-US" sz="2400" b="1" dirty="0" err="1">
                <a:latin typeface="Times New Roman" panose="02020603050405020304" pitchFamily="18" charset="0"/>
                <a:cs typeface="Times New Roman" panose="02020603050405020304" pitchFamily="18" charset="0"/>
              </a:rPr>
              <a:t>Lakshmipriya</a:t>
            </a:r>
            <a:r>
              <a:rPr lang="en-IN" altLang="en-US" sz="2400" b="1" dirty="0">
                <a:latin typeface="Times New Roman" panose="02020603050405020304" pitchFamily="18" charset="0"/>
                <a:cs typeface="Times New Roman" panose="02020603050405020304" pitchFamily="18" charset="0"/>
              </a:rPr>
              <a:t> S (923819104023)</a:t>
            </a:r>
          </a:p>
          <a:p>
            <a:pPr marL="0" indent="0">
              <a:buNone/>
            </a:pPr>
            <a:r>
              <a:rPr lang="en-IN" altLang="en-US" sz="2400" b="1" dirty="0" err="1">
                <a:latin typeface="Times New Roman" panose="02020603050405020304" pitchFamily="18" charset="0"/>
                <a:cs typeface="Times New Roman" panose="02020603050405020304" pitchFamily="18" charset="0"/>
              </a:rPr>
              <a:t>Priyadharshini</a:t>
            </a:r>
            <a:r>
              <a:rPr lang="en-IN" altLang="en-US" sz="2400" b="1" dirty="0">
                <a:latin typeface="Times New Roman" panose="02020603050405020304" pitchFamily="18" charset="0"/>
                <a:cs typeface="Times New Roman" panose="02020603050405020304" pitchFamily="18" charset="0"/>
              </a:rPr>
              <a:t> A (923819104034)</a:t>
            </a:r>
          </a:p>
        </p:txBody>
      </p:sp>
      <p:pic>
        <p:nvPicPr>
          <p:cNvPr id="4" name="Content Placeholder 3" descr="3e-HhWSW_400x400"/>
          <p:cNvPicPr>
            <a:picLocks noGrp="1" noChangeAspect="1"/>
          </p:cNvPicPr>
          <p:nvPr>
            <p:ph sz="half" idx="2"/>
          </p:nvPr>
        </p:nvPicPr>
        <p:blipFill>
          <a:blip r:embed="rId2"/>
          <a:stretch>
            <a:fillRect/>
          </a:stretch>
        </p:blipFill>
        <p:spPr>
          <a:xfrm>
            <a:off x="7543800" y="5562600"/>
            <a:ext cx="1343660" cy="1343660"/>
          </a:xfrm>
          <a:prstGeom prst="rect">
            <a:avLst/>
          </a:prstGeom>
        </p:spPr>
      </p:pic>
      <p:pic>
        <p:nvPicPr>
          <p:cNvPr id="5" name="Picture 4"/>
          <p:cNvPicPr>
            <a:picLocks noChangeAspect="1"/>
          </p:cNvPicPr>
          <p:nvPr/>
        </p:nvPicPr>
        <p:blipFill>
          <a:blip r:embed="rId3">
            <a:alphaModFix amt="23000"/>
            <a:extLst>
              <a:ext uri="{28A0092B-C50C-407E-A947-70E740481C1C}">
                <a14:useLocalDpi xmlns:a14="http://schemas.microsoft.com/office/drawing/2010/main" val="0"/>
              </a:ext>
            </a:extLst>
          </a:blip>
          <a:stretch>
            <a:fillRect/>
          </a:stretch>
        </p:blipFill>
        <p:spPr>
          <a:xfrm>
            <a:off x="1577074" y="499403"/>
            <a:ext cx="5943600" cy="5943600"/>
          </a:xfrm>
          <a:prstGeom prst="rect">
            <a:avLst/>
          </a:prstGeom>
          <a:effectLst>
            <a:glow>
              <a:schemeClr val="accent1">
                <a:alpha val="0"/>
              </a:schemeClr>
            </a:glow>
            <a:softEdge rad="0"/>
          </a:effectLst>
        </p:spPr>
      </p:pic>
      <p:pic>
        <p:nvPicPr>
          <p:cNvPr id="6" name="Picture 5"/>
          <p:cNvPicPr>
            <a:picLocks noChangeAspect="1"/>
          </p:cNvPicPr>
          <p:nvPr/>
        </p:nvPicPr>
        <p:blipFill>
          <a:blip r:embed="rId3">
            <a:alphaModFix amt="23000"/>
            <a:extLst>
              <a:ext uri="{28A0092B-C50C-407E-A947-70E740481C1C}">
                <a14:useLocalDpi xmlns:a14="http://schemas.microsoft.com/office/drawing/2010/main" val="0"/>
              </a:ext>
            </a:extLst>
          </a:blip>
          <a:stretch>
            <a:fillRect/>
          </a:stretch>
        </p:blipFill>
        <p:spPr>
          <a:xfrm>
            <a:off x="1729474" y="651803"/>
            <a:ext cx="5943600" cy="5943600"/>
          </a:xfrm>
          <a:prstGeom prst="rect">
            <a:avLst/>
          </a:prstGeom>
          <a:effectLst>
            <a:glow>
              <a:schemeClr val="accent1">
                <a:alpha val="0"/>
              </a:schemeClr>
            </a:glow>
            <a:softEdge rad="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alphaModFix amt="23000"/>
            <a:extLst>
              <a:ext uri="{28A0092B-C50C-407E-A947-70E740481C1C}">
                <a14:useLocalDpi xmlns:a14="http://schemas.microsoft.com/office/drawing/2010/main" val="0"/>
              </a:ext>
            </a:extLst>
          </a:blip>
          <a:stretch>
            <a:fillRect/>
          </a:stretch>
        </p:blipFill>
        <p:spPr>
          <a:xfrm>
            <a:off x="1676400" y="457200"/>
            <a:ext cx="5943600" cy="5943600"/>
          </a:xfrm>
          <a:prstGeom prst="rect">
            <a:avLst/>
          </a:prstGeom>
          <a:effectLst>
            <a:glow>
              <a:schemeClr val="accent1">
                <a:alpha val="0"/>
              </a:schemeClr>
            </a:glow>
            <a:softEdge rad="0"/>
          </a:effectLst>
        </p:spPr>
      </p:pic>
      <p:sp>
        <p:nvSpPr>
          <p:cNvPr id="2" name="Title 1"/>
          <p:cNvSpPr>
            <a:spLocks noGrp="1"/>
          </p:cNvSpPr>
          <p:nvPr>
            <p:ph type="title"/>
          </p:nvPr>
        </p:nvSpPr>
        <p:spPr>
          <a:xfrm>
            <a:off x="609600" y="2819083"/>
            <a:ext cx="8229600" cy="1143000"/>
          </a:xfrm>
        </p:spPr>
        <p:txBody>
          <a:bodyPr>
            <a:normAutofit/>
          </a:bodyPr>
          <a:lstStyle/>
          <a:p>
            <a:pPr algn="ctr"/>
            <a:r>
              <a:rPr lang="en-IN" sz="4800" b="1" dirty="0">
                <a:ln w="13462">
                  <a:solidFill>
                    <a:schemeClr val="bg1"/>
                  </a:solidFill>
                  <a:prstDash val="solid"/>
                </a:ln>
                <a:gradFill>
                  <a:gsLst>
                    <a:gs pos="0">
                      <a:srgbClr val="E30000"/>
                    </a:gs>
                    <a:gs pos="100000">
                      <a:srgbClr val="760303"/>
                    </a:gs>
                  </a:gsLst>
                  <a:lin ang="5400000" scaled="0"/>
                </a:gradFill>
                <a:effectLst>
                  <a:outerShdw dist="38100" dir="2700000" algn="bl" rotWithShape="0">
                    <a:schemeClr val="bg2">
                      <a:lumMod val="75000"/>
                    </a:schemeClr>
                  </a:outerShdw>
                </a:effectLst>
                <a:latin typeface="Arial Black" panose="020B0A04020102020204" charset="0"/>
                <a:cs typeface="Arial Black" panose="020B0A04020102020204" charset="0"/>
                <a:sym typeface="+mn-ea"/>
              </a:rPr>
              <a:t>THANK YOU</a:t>
            </a:r>
            <a:endParaRPr lang="en-US" sz="4800" b="1" dirty="0">
              <a:latin typeface="Times New Roman" panose="02020603050405020304" pitchFamily="18" charset="0"/>
              <a:cs typeface="Times New Roman" panose="02020603050405020304" pitchFamily="18" charset="0"/>
            </a:endParaRPr>
          </a:p>
        </p:txBody>
      </p:sp>
      <p:pic>
        <p:nvPicPr>
          <p:cNvPr id="4" name="Content Placeholder 3" descr="3e-HhWSW_400x400"/>
          <p:cNvPicPr>
            <a:picLocks noGrp="1" noChangeAspect="1"/>
          </p:cNvPicPr>
          <p:nvPr>
            <p:ph sz="half" idx="2"/>
          </p:nvPr>
        </p:nvPicPr>
        <p:blipFill>
          <a:blip r:embed="rId3"/>
          <a:stretch>
            <a:fillRect/>
          </a:stretch>
        </p:blipFill>
        <p:spPr>
          <a:xfrm>
            <a:off x="7543800" y="5562600"/>
            <a:ext cx="1343660" cy="13436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130</Words>
  <Application>Microsoft Office PowerPoint</Application>
  <PresentationFormat>On-screen Show (4:3)</PresentationFormat>
  <Paragraphs>19</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PROBLEM STATEMENT</vt:lpstr>
      <vt:lpstr>Persona &amp; Context(Empathy map)</vt:lpstr>
      <vt:lpstr>TEAM LEAD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chivasuriya</dc:creator>
  <cp:lastModifiedBy>VINOTH</cp:lastModifiedBy>
  <cp:revision>34</cp:revision>
  <dcterms:created xsi:type="dcterms:W3CDTF">2022-09-08T15:30:00Z</dcterms:created>
  <dcterms:modified xsi:type="dcterms:W3CDTF">2022-09-09T14:01:49Z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5E5E2BF4D9BA4B918F509BBA067BB590</vt:lpwstr>
  </property>
  <property fmtid="{D5CDD505-2E9C-101B-9397-08002B2CF9AE}" pid="3" name="KSOProductBuildVer">
    <vt:lpwstr>1033-11.2.0.11306</vt:lpwstr>
  </property>
</Properties>
</file>