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1215813-3E91-4A48-BD63-653C4C36F1E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Profit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FC47A44-783E-4B55-974F-1DD2898B5D2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21-09-2022 10:34:20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- Profit Analysis" id="2" name="slide2">
            <a:extLst>
              <a:ext uri="{FF2B5EF4-FFF2-40B4-BE49-F238E27FC236}">
                <a16:creationId xmlns:a16="http://schemas.microsoft.com/office/drawing/2014/main" id="{CC719D2B-73EF-4A52-86F4-96DB4D1C3D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666750"/>
            <a:ext cx="107632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2022-09-21T05:04:21Z</dcterms:created>
  <dcterms:modified xsi:type="dcterms:W3CDTF">2022-09-21T05:04:21Z</dcterms:modified>
</cp:coreProperties>
</file>