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55D056-3A0D-40A4-8572-417624EC3019}">
  <a:tblStyle styleId="{1955D056-3A0D-40A4-8572-417624EC30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049E36A-0563-4B7A-89B9-1AE0A173B43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cff6ee56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cff6ee56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cff6ee5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cff6ee5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c17d3865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c17d3865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cff6ee5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cff6ee5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cff6ee56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cff6ee5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Vansh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cff6ee5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cff6ee5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cff6ee56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cff6ee56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17d3865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c17d3865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cff6ee5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cff6ee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cff6ee5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cff6ee5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cff6ee56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cff6ee56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cff6ee56a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cff6ee56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Vansh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cff6ee56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cff6ee56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Vansh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cff6ee56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cff6ee56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cff6ee56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cff6ee56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cff6ee5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cff6ee5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Akhil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vssa8989@bu.edu" TargetMode="External"/><Relationship Id="rId4" Type="http://schemas.openxmlformats.org/officeDocument/2006/relationships/hyperlink" Target="mailto:ansingh@bu.edu" TargetMode="External"/><Relationship Id="rId5" Type="http://schemas.openxmlformats.org/officeDocument/2006/relationships/hyperlink" Target="mailto:vansh@bu.edu" TargetMode="External"/><Relationship Id="rId6" Type="http://schemas.openxmlformats.org/officeDocument/2006/relationships/hyperlink" Target="mailto:akbongu@bu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71450" y="2965000"/>
            <a:ext cx="8520600" cy="1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CDR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Team 27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2" y="636775"/>
            <a:ext cx="2296601" cy="2176951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Measurable</a:t>
            </a: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 criteria so far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976950" y="11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{2049E36A-0563-4B7A-89B9-1AE0A173B435}</a:tableStyleId>
              </a:tblPr>
              <a:tblGrid>
                <a:gridCol w="2396700"/>
                <a:gridCol w="2396700"/>
                <a:gridCol w="2396700"/>
              </a:tblGrid>
              <a:tr h="367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METRIC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OUTCOME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Motion Detection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Detection Accuracy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Theft Detection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Facial recognition latency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&lt;1 second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785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Environmental Sensing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Temperature Accuracy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±1°C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11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Other Metric Accuracy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±2%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095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Energy Tracking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Toggle latency for devices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&lt;1 second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0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Real-time power consumption display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Accurate 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5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Object and Action Detection</a:t>
                      </a:r>
                      <a:endParaRPr b="1"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Detection Confidence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90%+ for most objects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68575" marL="68575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991" y="0"/>
            <a:ext cx="2475068" cy="51435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895" y="0"/>
            <a:ext cx="2365809" cy="51435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00" y="0"/>
            <a:ext cx="2542412" cy="51434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347" y="0"/>
            <a:ext cx="2479402" cy="51435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64625" y="20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7" name="Google Shape;127;p25"/>
          <p:cNvGraphicFramePr/>
          <p:nvPr/>
        </p:nvGraphicFramePr>
        <p:xfrm>
          <a:off x="413150" y="98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{1955D056-3A0D-40A4-8572-417624EC3019}</a:tableStyleId>
              </a:tblPr>
              <a:tblGrid>
                <a:gridCol w="4423025"/>
                <a:gridCol w="389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Challenge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Possible Improvement </a:t>
                      </a:r>
                      <a:endParaRPr b="1"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6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Communicating through a single network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Try out BU WiFi with a personal router through a LAN connection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Crafting ergonomic housing units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Optimize design with durable materials and modular components.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02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Designing an interactive UI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Further iterative development 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Streaming quality footage from the camera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Attempt with different streaming protocols/stream to the app directly and run inference on the camera</a:t>
                      </a:r>
                      <a:endParaRPr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Work needed for completion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LLM optimization + voice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command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integration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 Design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Housing Units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Refinement of Theft Detection System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Predictive Analysis of Energy Usage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Reliable Activity Recognition model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Final Deliverables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225725" y="113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smart home system, complete with edge sensors and processors within housing units that are easy to place and plug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 interactive application as a one-stop shop for visualizing and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all the data from the smart home system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fully functional LLM in the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with which the user can interact with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through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voice/text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Timeline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50" y="959800"/>
            <a:ext cx="8948599" cy="31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25" y="26475"/>
            <a:ext cx="8135127" cy="502487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Introduction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5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Sreeram Andra </a:t>
            </a:r>
            <a:endParaRPr sz="185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8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Computer Engineer: </a:t>
            </a:r>
            <a:r>
              <a:rPr lang="en" sz="1685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vssa8989@bu.edu</a:t>
            </a:r>
            <a:endParaRPr sz="1685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685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5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Anirudh Singh </a:t>
            </a:r>
            <a:endParaRPr sz="185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8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Computer Engineer:</a:t>
            </a:r>
            <a:r>
              <a:rPr lang="en" sz="1685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85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ansingh@bu.edu</a:t>
            </a:r>
            <a:endParaRPr sz="1685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685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5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Vansh Bhatia </a:t>
            </a:r>
            <a:endParaRPr sz="185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7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Electrical Engineer:</a:t>
            </a:r>
            <a:r>
              <a:rPr lang="en" sz="167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671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vansh@bu.edu</a:t>
            </a:r>
            <a:endParaRPr sz="167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67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85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Akhil Bongu </a:t>
            </a:r>
            <a:endParaRPr sz="185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7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Computer Engineer: </a:t>
            </a:r>
            <a:r>
              <a:rPr lang="en" sz="1671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akbongu@bu.edu</a:t>
            </a:r>
            <a:endParaRPr sz="167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67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7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85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43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3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2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Problem Statement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modern smart home ecosystem is highly fragmented, with separate solutions for security, energy monitoring, and automation. These systems often rely on cloud-based processing, leading to latency, security risks, and lack of seamless integration. Domus solves this by offering a unified, edge-based smart home system that combines multiple functionalities into a single, privacy-focused, real-time solution.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63" y="0"/>
            <a:ext cx="8125421" cy="5143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" name="Google Shape;73;p16"/>
          <p:cNvSpPr txBox="1"/>
          <p:nvPr/>
        </p:nvSpPr>
        <p:spPr>
          <a:xfrm>
            <a:off x="300575" y="4839625"/>
            <a:ext cx="3444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Design Review/Technologies used 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952500" y="10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{1955D056-3A0D-40A4-8572-417624EC3019}</a:tableStyleId>
              </a:tblPr>
              <a:tblGrid>
                <a:gridCol w="3619500"/>
                <a:gridCol w="3568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HARDWARE COMPONENT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Raspberry Pi 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Central Microprocessor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Raspberry Pi 4B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Microprocessor for Camera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ESP32 Devkit S1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Microprocessor for edge Sensors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HCSR 501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Collects Motion Data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6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BME 688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Collects Environmental Conditions Data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Smart Plug (Kasa KP 115)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Measures Energy Consumption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Camera (IMX 500 Raspberry Pi AI)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Collects Video Footage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Edge Modules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Houses Edge Circuits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31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Power requirement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439463" y="95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{1955D056-3A0D-40A4-8572-417624EC3019}</a:tableStyleId>
              </a:tblPr>
              <a:tblGrid>
                <a:gridCol w="3420850"/>
                <a:gridCol w="1227250"/>
                <a:gridCol w="1199050"/>
                <a:gridCol w="2417925"/>
              </a:tblGrid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Subsystem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Voltage (V)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Current (A)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Power consumed per subsystem (W)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/>
                </a:tc>
              </a:tr>
              <a:tr h="4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Raspberry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Pi 5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Raspberry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Pi 4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0.275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1.375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ESP32 Devkit S1 (x2)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0.99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HCSR 501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0.06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BME 688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0.0495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Kasa smart 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plug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KP115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120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0.015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1.8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Raspberry</a:t>
                      </a: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pi AI camera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0.56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1.848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41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 Estimated Power Consumption 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8.8625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02900" y="81075"/>
            <a:ext cx="8520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Design Review/Technologies used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759525" y="70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{1955D056-3A0D-40A4-8572-417624EC3019}</a:tableStyleId>
              </a:tblPr>
              <a:tblGrid>
                <a:gridCol w="3813375"/>
                <a:gridCol w="3993975"/>
              </a:tblGrid>
              <a:tr h="320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SOFTWARE COMPONENT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PURPOSE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C++ Code Files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Collect data from edge sensors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5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LLM (GPT 3.5 Turbo)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User interactivity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1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React-Native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UI Interface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7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Computer Vision Model (dlib + OpenCV)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Facial Recognition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2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Object Detection Model (MobileNet SSD V2)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Detects objects in camera’s field of view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3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Activity</a:t>
                      </a: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Recognition Model (MoveNet + LSTM)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Detects human activities in camera’s field of view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9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SolidWorks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Housing Unit Design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SQLite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Database Storage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11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WebSocket protocol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 way real time data communication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0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Gstreamer protocol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Live streaming of camera footage </a:t>
                      </a:r>
                      <a:endParaRPr sz="11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400" y="0"/>
            <a:ext cx="5617501" cy="51060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20"/>
          <p:cNvSpPr txBox="1"/>
          <p:nvPr/>
        </p:nvSpPr>
        <p:spPr>
          <a:xfrm>
            <a:off x="78100" y="2003375"/>
            <a:ext cx="32538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Software UML Schematic</a:t>
            </a:r>
            <a:endParaRPr b="1" sz="2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Completed Work (Technical Progress)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017725"/>
            <a:ext cx="8520600" cy="38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Edge-to-Edge Completion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sensors (motion, air quality, temperature) collect data seamlessly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Real-time communication to Raspberry Pi 5 and app integration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Functional LLM Integration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Smart home assistant understands and responds to queries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 Visualization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Graphical energy trends for better monitoring and interactivity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Live tracking of smart plug energy consumption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Fully Functional Application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Temperature monitoring, intruder detection, and alerts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Energy data collection and display in the app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 and Face Detection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-"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Accurate facial and object detection and notification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