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D620-0380-096F-1DC6-C0BB81BD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961DB-8E05-D41C-CF7A-2D95224FF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2CC4-C355-F36A-FAFE-24AA20CF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29DD-2075-A0D3-F169-97C8C6F7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10BD-045F-3151-DC58-A2620BEF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51B-94BE-D6E3-8C17-A2B101D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5EB0F-3CB1-9B1E-1B5D-FD4DA37F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E6CD-9930-0F56-9F3C-697A4F25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77BA-9422-7206-0AB9-9BD91A5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985D-2BB6-74BC-4003-75355205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22BE3-6158-D79E-A515-777DFB44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C5B3E-6B66-EF71-03E6-DCEF9862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52DE-FF57-F1CD-FDAE-49A23790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58A3-0C57-FB8B-527D-090ACF6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B930-3501-B7A3-486A-C0F1A85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4913-4BD7-3B4F-93CE-6283D1A2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70FC-EA9F-EDCD-153C-853E8978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31A0-7CFF-72E6-3274-7B2BC4C1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2AFB-9AFE-CD07-8AE5-C7ADC39E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44E3-1EDD-55DD-6C4D-DE068309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C18-35AF-0F53-2FF3-7ADF4E5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2FE5-F1FF-9221-EC7E-CBEC55B8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8C0D-1A3E-14B9-14E1-5C9E15F9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69F6-6692-EBCC-0F5A-33453832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A7AD-C21A-34AC-D08A-7F76884E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2B14-7413-28D4-A185-C4F869F0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4323-DFF5-FBB0-2AAD-264AE3032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E4E0-1F62-E8B8-A962-F937A19FF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C848-6A92-BC58-D2D6-30D58086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521C-13EA-AB91-3761-FC4359E4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7729-DA1C-4030-9670-20C70858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4AA-E57C-8397-40AA-A801FC00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A2C3D-61E9-B8D9-6008-2D3195DC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536F0-D377-3A06-4105-54C52BBF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F20-37CD-B53B-ADCC-A6A6359B0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663F1-D35F-44F4-944B-4E73F771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4EA9C-A264-B8D3-74C6-FB8ED506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8A2C2-01D7-2966-56DF-4F9805AA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2756-1825-79B3-4F28-00E3B9B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7FCE-930D-58A8-0B08-B4B9811C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17972-4A66-4D14-3804-54A67EC3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2B61-1373-EEF5-ACF6-1F3F792C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754D-E0EA-0AA1-1440-1621DBC1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67D9-2416-4C61-CAF1-2D35CBB6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D5F45-DFEA-7B54-26B1-3E7CBBD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76F8-F0B2-E5BC-0128-DF402E33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19F-6333-182F-A8D8-994FF60A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8798-E030-C3AF-EB06-642D68CF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EB1B-9EFF-72E2-46DB-1A60F4314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60E4-E219-D341-A50A-4E5AA21B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6F49-6F92-6366-E2FE-EC9DD88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425C-38C2-AC73-1C16-FA308B52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AF14-A99F-2CFB-3B0E-BAC33F15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1EC12-E487-3077-F2FE-124911351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D5E49-43E4-181D-1E0E-B701FEE7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D204-99D5-C691-BC18-727F9AEF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607A-19C3-2AE7-B280-C57E314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FFC1-7CA8-5A72-906E-995CA90B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4FDA1-26A8-BBB1-67F9-B482FB68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2E18-1F96-58B1-B577-B3D19FDA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B181-A57D-7D1D-F18A-EED450CFD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2A9E-7248-4602-A12F-2898D917C4C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6E11-ED80-C937-0D71-81179E919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D067-EB80-0660-3D9C-3A135B370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EF25-CDE0-4849-AA7A-9DF7FA6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A11CE-3F29-A0D0-E216-56CF66FE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45"/>
            <a:ext cx="12192000" cy="67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0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9D00E-4821-7660-A4EA-26EC1D9A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9"/>
            <a:ext cx="12192000" cy="68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05C42-9AE8-3CCE-EC1D-6D07CCAA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2BF13-5DDA-47DF-0E61-7241D907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FB0D6-9D08-EC6A-A2B4-6B7CD68E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" y="0"/>
            <a:ext cx="12190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2EDE6-4054-1FCA-0912-B76F2C00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1"/>
            <a:ext cx="12192000" cy="68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F881C-A933-5C47-3F74-93D25F55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5"/>
            <a:ext cx="12192000" cy="68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Kumar</dc:creator>
  <cp:lastModifiedBy>Surendra Kumar</cp:lastModifiedBy>
  <cp:revision>1</cp:revision>
  <dcterms:created xsi:type="dcterms:W3CDTF">2025-03-27T05:25:37Z</dcterms:created>
  <dcterms:modified xsi:type="dcterms:W3CDTF">2025-03-27T05:29:52Z</dcterms:modified>
</cp:coreProperties>
</file>